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1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2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D23C-6ED3-432B-8EB0-2C117A2B6B42}" type="datetimeFigureOut">
              <a:rPr kumimoji="1" lang="ja-JP" altLang="en-US" smtClean="0"/>
              <a:t>2015/7/15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807-B234-4102-87AE-3DF6C19A3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53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D23C-6ED3-432B-8EB0-2C117A2B6B42}" type="datetimeFigureOut">
              <a:rPr kumimoji="1" lang="ja-JP" altLang="en-US" smtClean="0"/>
              <a:t>2015/7/15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807-B234-4102-87AE-3DF6C19A3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45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D23C-6ED3-432B-8EB0-2C117A2B6B42}" type="datetimeFigureOut">
              <a:rPr kumimoji="1" lang="ja-JP" altLang="en-US" smtClean="0"/>
              <a:t>2015/7/15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807-B234-4102-87AE-3DF6C19A3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D23C-6ED3-432B-8EB0-2C117A2B6B42}" type="datetimeFigureOut">
              <a:rPr kumimoji="1" lang="ja-JP" altLang="en-US" smtClean="0"/>
              <a:t>2015/7/15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807-B234-4102-87AE-3DF6C19A3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17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D23C-6ED3-432B-8EB0-2C117A2B6B42}" type="datetimeFigureOut">
              <a:rPr kumimoji="1" lang="ja-JP" altLang="en-US" smtClean="0"/>
              <a:t>2015/7/15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807-B234-4102-87AE-3DF6C19A3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41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D23C-6ED3-432B-8EB0-2C117A2B6B42}" type="datetimeFigureOut">
              <a:rPr kumimoji="1" lang="ja-JP" altLang="en-US" smtClean="0"/>
              <a:t>2015/7/15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807-B234-4102-87AE-3DF6C19A3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60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D23C-6ED3-432B-8EB0-2C117A2B6B42}" type="datetimeFigureOut">
              <a:rPr kumimoji="1" lang="ja-JP" altLang="en-US" smtClean="0"/>
              <a:t>2015/7/15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807-B234-4102-87AE-3DF6C19A3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51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D23C-6ED3-432B-8EB0-2C117A2B6B42}" type="datetimeFigureOut">
              <a:rPr kumimoji="1" lang="ja-JP" altLang="en-US" smtClean="0"/>
              <a:t>2015/7/15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807-B234-4102-87AE-3DF6C19A3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45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D23C-6ED3-432B-8EB0-2C117A2B6B42}" type="datetimeFigureOut">
              <a:rPr kumimoji="1" lang="ja-JP" altLang="en-US" smtClean="0"/>
              <a:t>2015/7/15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807-B234-4102-87AE-3DF6C19A3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58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D23C-6ED3-432B-8EB0-2C117A2B6B42}" type="datetimeFigureOut">
              <a:rPr kumimoji="1" lang="ja-JP" altLang="en-US" smtClean="0"/>
              <a:t>2015/7/15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807-B234-4102-87AE-3DF6C19A3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21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D23C-6ED3-432B-8EB0-2C117A2B6B42}" type="datetimeFigureOut">
              <a:rPr kumimoji="1" lang="ja-JP" altLang="en-US" smtClean="0"/>
              <a:t>2015/7/15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E807-B234-4102-87AE-3DF6C19A3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95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FD23C-6ED3-432B-8EB0-2C117A2B6B42}" type="datetimeFigureOut">
              <a:rPr kumimoji="1" lang="ja-JP" altLang="en-US" smtClean="0"/>
              <a:t>2015/7/15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0E807-B234-4102-87AE-3DF6C19A3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56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7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29</a:t>
            </a:r>
            <a:r>
              <a:rPr kumimoji="1" lang="ja-JP" altLang="en-US" dirty="0" smtClean="0"/>
              <a:t>日実施の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5300" dirty="0" smtClean="0"/>
              <a:t>サイバーセキュリティ基礎論</a:t>
            </a:r>
            <a:r>
              <a:rPr lang="en-US" altLang="ja-JP" sz="5300" dirty="0" smtClean="0"/>
              <a:t/>
            </a:r>
            <a:br>
              <a:rPr lang="en-US" altLang="ja-JP" sz="5300" dirty="0" smtClean="0"/>
            </a:br>
            <a:r>
              <a:rPr lang="ja-JP" altLang="en-US" dirty="0" smtClean="0"/>
              <a:t>教場試験につい</a:t>
            </a:r>
            <a:r>
              <a:rPr lang="ja-JP" altLang="en-US" dirty="0"/>
              <a:t>て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684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257565"/>
            <a:ext cx="8566619" cy="6387075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2702560" y="4206240"/>
            <a:ext cx="3007360" cy="62992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2733040" y="3139440"/>
            <a:ext cx="3220720" cy="69088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2804160" y="3139440"/>
            <a:ext cx="3220720" cy="69088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05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40" y="133892"/>
            <a:ext cx="8097520" cy="6430384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924560" y="3349084"/>
            <a:ext cx="1818640" cy="91811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054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66" y="152400"/>
            <a:ext cx="8684451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554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132733"/>
            <a:ext cx="8900303" cy="650174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14960" y="5029200"/>
            <a:ext cx="538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test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5547360" y="2133600"/>
            <a:ext cx="2854960" cy="1930400"/>
          </a:xfrm>
          <a:prstGeom prst="wedgeRoundRectCallout">
            <a:avLst>
              <a:gd name="adj1" fmla="val -205189"/>
              <a:gd name="adj2" fmla="val 106052"/>
              <a:gd name="adj3" fmla="val 16667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FF0000"/>
                </a:solidFill>
              </a:rPr>
              <a:t>7</a:t>
            </a:r>
            <a:r>
              <a:rPr lang="ja-JP" altLang="en-US" dirty="0" smtClean="0">
                <a:solidFill>
                  <a:srgbClr val="FF0000"/>
                </a:solidFill>
              </a:rPr>
              <a:t>月</a:t>
            </a:r>
            <a:r>
              <a:rPr lang="en-US" altLang="ja-JP" dirty="0" smtClean="0">
                <a:solidFill>
                  <a:srgbClr val="FF0000"/>
                </a:solidFill>
              </a:rPr>
              <a:t>29</a:t>
            </a:r>
            <a:r>
              <a:rPr lang="ja-JP" altLang="en-US" dirty="0" smtClean="0">
                <a:solidFill>
                  <a:srgbClr val="FF0000"/>
                </a:solidFill>
              </a:rPr>
              <a:t>日の試験の時の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パスワード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は</a:t>
            </a:r>
            <a:r>
              <a:rPr kumimoji="1" lang="ja-JP" altLang="en-US" dirty="0">
                <a:solidFill>
                  <a:srgbClr val="FF0000"/>
                </a:solidFill>
              </a:rPr>
              <a:t>当日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に示します</a:t>
            </a:r>
            <a:r>
              <a:rPr kumimoji="1" lang="ja-JP" altLang="en-US" dirty="0">
                <a:solidFill>
                  <a:srgbClr val="FF0000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80212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本日 </a:t>
            </a:r>
            <a:r>
              <a:rPr lang="en-US" altLang="ja-JP" dirty="0" smtClean="0"/>
              <a:t>(7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15</a:t>
            </a:r>
            <a:r>
              <a:rPr lang="ja-JP" altLang="en-US" dirty="0" smtClean="0"/>
              <a:t>日</a:t>
            </a:r>
            <a:r>
              <a:rPr lang="en-US" altLang="ja-JP" dirty="0" smtClean="0"/>
              <a:t>)</a:t>
            </a:r>
            <a:r>
              <a:rPr lang="ja-JP" altLang="en-US" dirty="0" smtClean="0"/>
              <a:t>　あるいは、以降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自分が</a:t>
            </a:r>
            <a:r>
              <a:rPr lang="ja-JP" altLang="en-US" dirty="0"/>
              <a:t>登録</a:t>
            </a:r>
            <a:r>
              <a:rPr lang="ja-JP" altLang="en-US" dirty="0" smtClean="0"/>
              <a:t>されていることを確認する</a:t>
            </a:r>
            <a:endParaRPr lang="en-US" altLang="ja-JP" dirty="0" smtClean="0"/>
          </a:p>
          <a:p>
            <a:pPr lvl="2"/>
            <a:r>
              <a:rPr lang="ja-JP" altLang="en-US" dirty="0"/>
              <a:t>「</a:t>
            </a:r>
            <a:r>
              <a:rPr lang="ja-JP" altLang="en-US" dirty="0" smtClean="0"/>
              <a:t>サイバーセキュリティ基礎論」を選択でき、体験版の試験ができれば、</a:t>
            </a:r>
            <a:r>
              <a:rPr lang="en-US" altLang="ja-JP" dirty="0" smtClean="0"/>
              <a:t>OK</a:t>
            </a:r>
          </a:p>
          <a:p>
            <a:r>
              <a:rPr lang="ja-JP" altLang="en-US" dirty="0"/>
              <a:t>試験</a:t>
            </a:r>
            <a:r>
              <a:rPr lang="ja-JP" altLang="en-US" dirty="0" smtClean="0"/>
              <a:t>日 </a:t>
            </a:r>
            <a:r>
              <a:rPr lang="en-US" altLang="ja-JP" dirty="0" smtClean="0"/>
              <a:t>(7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29</a:t>
            </a:r>
            <a:r>
              <a:rPr lang="ja-JP" altLang="en-US" dirty="0" smtClean="0"/>
              <a:t>日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PC</a:t>
            </a:r>
            <a:r>
              <a:rPr lang="ja-JP" altLang="en-US" dirty="0" smtClean="0"/>
              <a:t>を必ず持参すること。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バッテリーに注意すること。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試験時には、教材の閲覧はできません。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試験</a:t>
            </a:r>
            <a:r>
              <a:rPr lang="ja-JP" altLang="en-US" dirty="0"/>
              <a:t>時</a:t>
            </a:r>
            <a:r>
              <a:rPr lang="ja-JP" altLang="en-US" dirty="0" smtClean="0"/>
              <a:t>に見回ります。数回警告をしたものは、不正行為とみなします。</a:t>
            </a:r>
            <a:endParaRPr lang="en-US" altLang="ja-JP" dirty="0" smtClean="0"/>
          </a:p>
          <a:p>
            <a:pPr lvl="1"/>
            <a:r>
              <a:rPr lang="ja-JP" altLang="en-US" smtClean="0"/>
              <a:t>試験当日に、</a:t>
            </a:r>
            <a:r>
              <a:rPr lang="ja-JP" altLang="en-US" dirty="0" smtClean="0"/>
              <a:t>ログインできないとかの</a:t>
            </a:r>
            <a:r>
              <a:rPr lang="ja-JP" altLang="en-US" smtClean="0"/>
              <a:t>技術的な問題には基本的</a:t>
            </a:r>
            <a:r>
              <a:rPr lang="ja-JP" altLang="en-US" dirty="0" smtClean="0"/>
              <a:t>に受け付けず、技術的な問題があった場合は、後日対応します。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4644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30</Words>
  <Application>Microsoft Office PowerPoint</Application>
  <PresentationFormat>画面に合わせる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7月29日実施の サイバーセキュリティ基礎論 教場試験について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注意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7月29日実施の サイバーセキュリティ基礎論 教場試験について</dc:title>
  <dc:creator>Koji OKAMURA</dc:creator>
  <cp:lastModifiedBy>Koji OKAMURA</cp:lastModifiedBy>
  <cp:revision>4</cp:revision>
  <dcterms:created xsi:type="dcterms:W3CDTF">2015-07-15T06:04:58Z</dcterms:created>
  <dcterms:modified xsi:type="dcterms:W3CDTF">2015-07-15T06:21:47Z</dcterms:modified>
</cp:coreProperties>
</file>