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9"/>
  </p:notesMasterIdLst>
  <p:sldIdLst>
    <p:sldId id="256" r:id="rId2"/>
    <p:sldId id="299" r:id="rId3"/>
    <p:sldId id="300" r:id="rId4"/>
    <p:sldId id="301" r:id="rId5"/>
    <p:sldId id="302" r:id="rId6"/>
    <p:sldId id="303" r:id="rId7"/>
    <p:sldId id="304" r:id="rId8"/>
    <p:sldId id="305" r:id="rId9"/>
    <p:sldId id="337" r:id="rId10"/>
    <p:sldId id="338" r:id="rId11"/>
    <p:sldId id="339" r:id="rId12"/>
    <p:sldId id="340" r:id="rId13"/>
    <p:sldId id="306" r:id="rId14"/>
    <p:sldId id="307" r:id="rId15"/>
    <p:sldId id="308" r:id="rId16"/>
    <p:sldId id="309" r:id="rId17"/>
    <p:sldId id="310" r:id="rId18"/>
    <p:sldId id="311" r:id="rId19"/>
    <p:sldId id="312" r:id="rId20"/>
    <p:sldId id="313" r:id="rId21"/>
    <p:sldId id="314" r:id="rId22"/>
    <p:sldId id="342" r:id="rId23"/>
    <p:sldId id="341" r:id="rId24"/>
    <p:sldId id="315" r:id="rId25"/>
    <p:sldId id="316" r:id="rId26"/>
    <p:sldId id="317" r:id="rId27"/>
    <p:sldId id="318" r:id="rId28"/>
    <p:sldId id="319" r:id="rId29"/>
    <p:sldId id="320" r:id="rId30"/>
    <p:sldId id="321" r:id="rId31"/>
    <p:sldId id="322" r:id="rId32"/>
    <p:sldId id="323" r:id="rId33"/>
    <p:sldId id="324" r:id="rId34"/>
    <p:sldId id="325" r:id="rId35"/>
    <p:sldId id="326" r:id="rId36"/>
    <p:sldId id="327" r:id="rId37"/>
    <p:sldId id="328" r:id="rId38"/>
    <p:sldId id="329" r:id="rId39"/>
    <p:sldId id="330" r:id="rId40"/>
    <p:sldId id="331" r:id="rId41"/>
    <p:sldId id="332" r:id="rId42"/>
    <p:sldId id="333" r:id="rId43"/>
    <p:sldId id="334" r:id="rId44"/>
    <p:sldId id="335" r:id="rId45"/>
    <p:sldId id="336" r:id="rId46"/>
    <p:sldId id="343" r:id="rId47"/>
    <p:sldId id="282" r:id="rId48"/>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33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712" autoAdjust="0"/>
    <p:restoredTop sz="94660"/>
  </p:normalViewPr>
  <p:slideViewPr>
    <p:cSldViewPr snapToGrid="0">
      <p:cViewPr varScale="1">
        <p:scale>
          <a:sx n="116" d="100"/>
          <a:sy n="116" d="100"/>
        </p:scale>
        <p:origin x="134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501860-8A8F-4CA4-B01E-A531D506F2BC}" type="datetimeFigureOut">
              <a:rPr kumimoji="1" lang="ja-JP" altLang="en-US" smtClean="0"/>
              <a:t>2015/6/25</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23E8C1-6D67-46CE-A49D-5B9110234884}" type="slidenum">
              <a:rPr kumimoji="1" lang="ja-JP" altLang="en-US" smtClean="0"/>
              <a:t>‹#›</a:t>
            </a:fld>
            <a:endParaRPr kumimoji="1" lang="ja-JP" altLang="en-US"/>
          </a:p>
        </p:txBody>
      </p:sp>
    </p:spTree>
    <p:extLst>
      <p:ext uri="{BB962C8B-B14F-4D97-AF65-F5344CB8AC3E}">
        <p14:creationId xmlns:p14="http://schemas.microsoft.com/office/powerpoint/2010/main" val="96852731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kumimoji="1" sz="2500">
                <a:solidFill>
                  <a:schemeClr val="tx1"/>
                </a:solidFill>
                <a:latin typeface="Arial" charset="0"/>
                <a:ea typeface="ＭＳ Ｐゴシック" charset="-128"/>
              </a:defRPr>
            </a:lvl1pPr>
            <a:lvl2pPr marL="742950" indent="-285750" eaLnBrk="0" hangingPunct="0">
              <a:defRPr kumimoji="1" sz="2500">
                <a:solidFill>
                  <a:schemeClr val="tx1"/>
                </a:solidFill>
                <a:latin typeface="Arial" charset="0"/>
                <a:ea typeface="ＭＳ Ｐゴシック" charset="-128"/>
              </a:defRPr>
            </a:lvl2pPr>
            <a:lvl3pPr marL="1143000" indent="-228600" eaLnBrk="0" hangingPunct="0">
              <a:defRPr kumimoji="1" sz="2500">
                <a:solidFill>
                  <a:schemeClr val="tx1"/>
                </a:solidFill>
                <a:latin typeface="Arial" charset="0"/>
                <a:ea typeface="ＭＳ Ｐゴシック" charset="-128"/>
              </a:defRPr>
            </a:lvl3pPr>
            <a:lvl4pPr marL="1600200" indent="-228600" eaLnBrk="0" hangingPunct="0">
              <a:defRPr kumimoji="1" sz="2500">
                <a:solidFill>
                  <a:schemeClr val="tx1"/>
                </a:solidFill>
                <a:latin typeface="Arial" charset="0"/>
                <a:ea typeface="ＭＳ Ｐゴシック" charset="-128"/>
              </a:defRPr>
            </a:lvl4pPr>
            <a:lvl5pPr marL="2057400" indent="-228600" eaLnBrk="0" hangingPunct="0">
              <a:defRPr kumimoji="1" sz="25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25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25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25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2500">
                <a:solidFill>
                  <a:schemeClr val="tx1"/>
                </a:solidFill>
                <a:latin typeface="Arial" charset="0"/>
                <a:ea typeface="ＭＳ Ｐゴシック" charset="-128"/>
              </a:defRPr>
            </a:lvl9pPr>
          </a:lstStyle>
          <a:p>
            <a:pPr eaLnBrk="1" hangingPunct="1"/>
            <a:fld id="{5C86BA13-3B01-46E1-9708-6901398A5DA4}" type="slidenum">
              <a:rPr lang="en-US" altLang="ja-JP" sz="1200" smtClean="0"/>
              <a:pPr eaLnBrk="1" hangingPunct="1"/>
              <a:t>2</a:t>
            </a:fld>
            <a:endParaRPr lang="en-US" altLang="ja-JP" sz="1200"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20299196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kumimoji="1" sz="2500">
                <a:solidFill>
                  <a:schemeClr val="tx1"/>
                </a:solidFill>
                <a:latin typeface="Arial" charset="0"/>
                <a:ea typeface="ＭＳ Ｐゴシック" charset="-128"/>
              </a:defRPr>
            </a:lvl1pPr>
            <a:lvl2pPr marL="742950" indent="-285750" eaLnBrk="0" hangingPunct="0">
              <a:defRPr kumimoji="1" sz="2500">
                <a:solidFill>
                  <a:schemeClr val="tx1"/>
                </a:solidFill>
                <a:latin typeface="Arial" charset="0"/>
                <a:ea typeface="ＭＳ Ｐゴシック" charset="-128"/>
              </a:defRPr>
            </a:lvl2pPr>
            <a:lvl3pPr marL="1143000" indent="-228600" eaLnBrk="0" hangingPunct="0">
              <a:defRPr kumimoji="1" sz="2500">
                <a:solidFill>
                  <a:schemeClr val="tx1"/>
                </a:solidFill>
                <a:latin typeface="Arial" charset="0"/>
                <a:ea typeface="ＭＳ Ｐゴシック" charset="-128"/>
              </a:defRPr>
            </a:lvl3pPr>
            <a:lvl4pPr marL="1600200" indent="-228600" eaLnBrk="0" hangingPunct="0">
              <a:defRPr kumimoji="1" sz="2500">
                <a:solidFill>
                  <a:schemeClr val="tx1"/>
                </a:solidFill>
                <a:latin typeface="Arial" charset="0"/>
                <a:ea typeface="ＭＳ Ｐゴシック" charset="-128"/>
              </a:defRPr>
            </a:lvl4pPr>
            <a:lvl5pPr marL="2057400" indent="-228600" eaLnBrk="0" hangingPunct="0">
              <a:defRPr kumimoji="1" sz="25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25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25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25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2500">
                <a:solidFill>
                  <a:schemeClr val="tx1"/>
                </a:solidFill>
                <a:latin typeface="Arial" charset="0"/>
                <a:ea typeface="ＭＳ Ｐゴシック" charset="-128"/>
              </a:defRPr>
            </a:lvl9pPr>
          </a:lstStyle>
          <a:p>
            <a:pPr eaLnBrk="1" hangingPunct="1"/>
            <a:fld id="{068EEA6E-FDE8-421F-B8E2-FAAD5EFDAB91}" type="slidenum">
              <a:rPr lang="en-US" altLang="ja-JP" sz="1200" smtClean="0"/>
              <a:pPr eaLnBrk="1" hangingPunct="1"/>
              <a:t>28</a:t>
            </a:fld>
            <a:endParaRPr lang="en-US" altLang="ja-JP" sz="1200"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28162016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スライド イメージ プレースホルダー 1"/>
          <p:cNvSpPr>
            <a:spLocks noGrp="1" noRot="1" noChangeAspect="1" noTextEdit="1"/>
          </p:cNvSpPr>
          <p:nvPr>
            <p:ph type="sldImg"/>
          </p:nvPr>
        </p:nvSpPr>
        <p:spPr>
          <a:ln/>
        </p:spPr>
      </p:sp>
      <p:sp>
        <p:nvSpPr>
          <p:cNvPr id="51203" name="ノート プレースホルダー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ja-JP" altLang="en-US" smtClean="0"/>
          </a:p>
        </p:txBody>
      </p:sp>
      <p:sp>
        <p:nvSpPr>
          <p:cNvPr id="51204" name="スライド番号プレースホルダー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kumimoji="1" sz="2500">
                <a:solidFill>
                  <a:schemeClr val="tx1"/>
                </a:solidFill>
                <a:latin typeface="Arial" charset="0"/>
                <a:ea typeface="ＭＳ Ｐゴシック" charset="-128"/>
              </a:defRPr>
            </a:lvl1pPr>
            <a:lvl2pPr marL="742950" indent="-285750" eaLnBrk="0" hangingPunct="0">
              <a:defRPr kumimoji="1" sz="2500">
                <a:solidFill>
                  <a:schemeClr val="tx1"/>
                </a:solidFill>
                <a:latin typeface="Arial" charset="0"/>
                <a:ea typeface="ＭＳ Ｐゴシック" charset="-128"/>
              </a:defRPr>
            </a:lvl2pPr>
            <a:lvl3pPr marL="1143000" indent="-228600" eaLnBrk="0" hangingPunct="0">
              <a:defRPr kumimoji="1" sz="2500">
                <a:solidFill>
                  <a:schemeClr val="tx1"/>
                </a:solidFill>
                <a:latin typeface="Arial" charset="0"/>
                <a:ea typeface="ＭＳ Ｐゴシック" charset="-128"/>
              </a:defRPr>
            </a:lvl3pPr>
            <a:lvl4pPr marL="1600200" indent="-228600" eaLnBrk="0" hangingPunct="0">
              <a:defRPr kumimoji="1" sz="2500">
                <a:solidFill>
                  <a:schemeClr val="tx1"/>
                </a:solidFill>
                <a:latin typeface="Arial" charset="0"/>
                <a:ea typeface="ＭＳ Ｐゴシック" charset="-128"/>
              </a:defRPr>
            </a:lvl4pPr>
            <a:lvl5pPr marL="2057400" indent="-228600" eaLnBrk="0" hangingPunct="0">
              <a:defRPr kumimoji="1" sz="25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25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25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25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2500">
                <a:solidFill>
                  <a:schemeClr val="tx1"/>
                </a:solidFill>
                <a:latin typeface="Arial" charset="0"/>
                <a:ea typeface="ＭＳ Ｐゴシック" charset="-128"/>
              </a:defRPr>
            </a:lvl9pPr>
          </a:lstStyle>
          <a:p>
            <a:pPr eaLnBrk="1" hangingPunct="1"/>
            <a:fld id="{FD89F45F-39B0-4D9E-8D46-9B3758596E0B}" type="slidenum">
              <a:rPr lang="ja-JP" altLang="en-US" sz="1200" smtClean="0"/>
              <a:pPr eaLnBrk="1" hangingPunct="1"/>
              <a:t>29</a:t>
            </a:fld>
            <a:endParaRPr lang="ja-JP" altLang="en-US" sz="1200" smtClean="0"/>
          </a:p>
        </p:txBody>
      </p:sp>
    </p:spTree>
    <p:extLst>
      <p:ext uri="{BB962C8B-B14F-4D97-AF65-F5344CB8AC3E}">
        <p14:creationId xmlns:p14="http://schemas.microsoft.com/office/powerpoint/2010/main" val="37012195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スライド イメージ プレースホルダー 1"/>
          <p:cNvSpPr>
            <a:spLocks noGrp="1" noRot="1" noChangeAspect="1" noTextEdit="1"/>
          </p:cNvSpPr>
          <p:nvPr>
            <p:ph type="sldImg"/>
          </p:nvPr>
        </p:nvSpPr>
        <p:spPr>
          <a:ln/>
        </p:spPr>
      </p:sp>
      <p:sp>
        <p:nvSpPr>
          <p:cNvPr id="52227" name="ノート プレースホルダー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spcBef>
                <a:spcPct val="0"/>
              </a:spcBef>
            </a:pPr>
            <a:r>
              <a:rPr lang="ja-JP" altLang="en-US" smtClean="0"/>
              <a:t>現在のところ、新しいプロセスで処理した</a:t>
            </a:r>
            <a:r>
              <a:rPr lang="en-US" altLang="ja-JP" smtClean="0"/>
              <a:t>6</a:t>
            </a:r>
            <a:r>
              <a:rPr lang="ja-JP" altLang="en-US" smtClean="0"/>
              <a:t>大学から集められた</a:t>
            </a:r>
            <a:r>
              <a:rPr lang="en-US" altLang="ja-JP" smtClean="0"/>
              <a:t>25</a:t>
            </a:r>
            <a:r>
              <a:rPr lang="ja-JP" altLang="en-US" smtClean="0"/>
              <a:t>教材に含まれるスライドは</a:t>
            </a:r>
            <a:r>
              <a:rPr lang="en-US" altLang="ja-JP" smtClean="0"/>
              <a:t>2018</a:t>
            </a:r>
            <a:r>
              <a:rPr lang="ja-JP" altLang="en-US" smtClean="0"/>
              <a:t>枚で、そのうち他人の著作物を含むのは</a:t>
            </a:r>
            <a:r>
              <a:rPr lang="en-US" altLang="ja-JP" smtClean="0"/>
              <a:t>820</a:t>
            </a:r>
            <a:r>
              <a:rPr lang="ja-JP" altLang="en-US" smtClean="0"/>
              <a:t>枚 </a:t>
            </a:r>
            <a:r>
              <a:rPr lang="en-US" altLang="ja-JP" smtClean="0"/>
              <a:t>(41%)</a:t>
            </a:r>
            <a:r>
              <a:rPr lang="ja-JP" altLang="en-US" smtClean="0"/>
              <a:t>であった。「出所の記載方法」を要対応とするスライドは</a:t>
            </a:r>
            <a:r>
              <a:rPr lang="en-US" altLang="ja-JP" smtClean="0"/>
              <a:t>80%</a:t>
            </a:r>
            <a:r>
              <a:rPr lang="ja-JP" altLang="en-US" smtClean="0"/>
              <a:t>であった。</a:t>
            </a:r>
          </a:p>
        </p:txBody>
      </p:sp>
      <p:sp>
        <p:nvSpPr>
          <p:cNvPr id="52228" name="スライド番号プレースホルダー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kumimoji="1" sz="2500">
                <a:solidFill>
                  <a:schemeClr val="tx1"/>
                </a:solidFill>
                <a:latin typeface="Arial" charset="0"/>
                <a:ea typeface="ＭＳ Ｐゴシック" charset="-128"/>
              </a:defRPr>
            </a:lvl1pPr>
            <a:lvl2pPr marL="742950" indent="-285750" eaLnBrk="0" hangingPunct="0">
              <a:defRPr kumimoji="1" sz="2500">
                <a:solidFill>
                  <a:schemeClr val="tx1"/>
                </a:solidFill>
                <a:latin typeface="Arial" charset="0"/>
                <a:ea typeface="ＭＳ Ｐゴシック" charset="-128"/>
              </a:defRPr>
            </a:lvl2pPr>
            <a:lvl3pPr marL="1143000" indent="-228600" eaLnBrk="0" hangingPunct="0">
              <a:defRPr kumimoji="1" sz="2500">
                <a:solidFill>
                  <a:schemeClr val="tx1"/>
                </a:solidFill>
                <a:latin typeface="Arial" charset="0"/>
                <a:ea typeface="ＭＳ Ｐゴシック" charset="-128"/>
              </a:defRPr>
            </a:lvl3pPr>
            <a:lvl4pPr marL="1600200" indent="-228600" eaLnBrk="0" hangingPunct="0">
              <a:defRPr kumimoji="1" sz="2500">
                <a:solidFill>
                  <a:schemeClr val="tx1"/>
                </a:solidFill>
                <a:latin typeface="Arial" charset="0"/>
                <a:ea typeface="ＭＳ Ｐゴシック" charset="-128"/>
              </a:defRPr>
            </a:lvl4pPr>
            <a:lvl5pPr marL="2057400" indent="-228600" eaLnBrk="0" hangingPunct="0">
              <a:defRPr kumimoji="1" sz="25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25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25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25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2500">
                <a:solidFill>
                  <a:schemeClr val="tx1"/>
                </a:solidFill>
                <a:latin typeface="Arial" charset="0"/>
                <a:ea typeface="ＭＳ Ｐゴシック" charset="-128"/>
              </a:defRPr>
            </a:lvl9pPr>
          </a:lstStyle>
          <a:p>
            <a:pPr eaLnBrk="1" hangingPunct="1"/>
            <a:fld id="{78423F56-B3DA-498F-9E30-AF5261C3D011}" type="slidenum">
              <a:rPr lang="ja-JP" altLang="en-US" sz="1200" smtClean="0"/>
              <a:pPr eaLnBrk="1" hangingPunct="1"/>
              <a:t>31</a:t>
            </a:fld>
            <a:endParaRPr lang="ja-JP" altLang="en-US" sz="1200" smtClean="0"/>
          </a:p>
        </p:txBody>
      </p:sp>
    </p:spTree>
    <p:extLst>
      <p:ext uri="{BB962C8B-B14F-4D97-AF65-F5344CB8AC3E}">
        <p14:creationId xmlns:p14="http://schemas.microsoft.com/office/powerpoint/2010/main" val="1555371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kumimoji="1" sz="2500">
                <a:solidFill>
                  <a:schemeClr val="tx1"/>
                </a:solidFill>
                <a:latin typeface="Arial" charset="0"/>
                <a:ea typeface="ＭＳ Ｐゴシック" charset="-128"/>
              </a:defRPr>
            </a:lvl1pPr>
            <a:lvl2pPr marL="742950" indent="-285750" eaLnBrk="0" hangingPunct="0">
              <a:defRPr kumimoji="1" sz="2500">
                <a:solidFill>
                  <a:schemeClr val="tx1"/>
                </a:solidFill>
                <a:latin typeface="Arial" charset="0"/>
                <a:ea typeface="ＭＳ Ｐゴシック" charset="-128"/>
              </a:defRPr>
            </a:lvl2pPr>
            <a:lvl3pPr marL="1143000" indent="-228600" eaLnBrk="0" hangingPunct="0">
              <a:defRPr kumimoji="1" sz="2500">
                <a:solidFill>
                  <a:schemeClr val="tx1"/>
                </a:solidFill>
                <a:latin typeface="Arial" charset="0"/>
                <a:ea typeface="ＭＳ Ｐゴシック" charset="-128"/>
              </a:defRPr>
            </a:lvl3pPr>
            <a:lvl4pPr marL="1600200" indent="-228600" eaLnBrk="0" hangingPunct="0">
              <a:defRPr kumimoji="1" sz="2500">
                <a:solidFill>
                  <a:schemeClr val="tx1"/>
                </a:solidFill>
                <a:latin typeface="Arial" charset="0"/>
                <a:ea typeface="ＭＳ Ｐゴシック" charset="-128"/>
              </a:defRPr>
            </a:lvl4pPr>
            <a:lvl5pPr marL="2057400" indent="-228600" eaLnBrk="0" hangingPunct="0">
              <a:defRPr kumimoji="1" sz="25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25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25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25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2500">
                <a:solidFill>
                  <a:schemeClr val="tx1"/>
                </a:solidFill>
                <a:latin typeface="Arial" charset="0"/>
                <a:ea typeface="ＭＳ Ｐゴシック" charset="-128"/>
              </a:defRPr>
            </a:lvl9pPr>
          </a:lstStyle>
          <a:p>
            <a:pPr eaLnBrk="1" hangingPunct="1"/>
            <a:fld id="{41C933EA-8AFE-45F2-9FF7-D4736167F744}" type="slidenum">
              <a:rPr lang="en-US" altLang="ja-JP" sz="1200" smtClean="0"/>
              <a:pPr eaLnBrk="1" hangingPunct="1"/>
              <a:t>35</a:t>
            </a:fld>
            <a:endParaRPr lang="en-US" altLang="ja-JP" sz="1200"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6613249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kumimoji="1" sz="2500">
                <a:solidFill>
                  <a:schemeClr val="tx1"/>
                </a:solidFill>
                <a:latin typeface="Arial" charset="0"/>
                <a:ea typeface="ＭＳ Ｐゴシック" charset="-128"/>
              </a:defRPr>
            </a:lvl1pPr>
            <a:lvl2pPr marL="742950" indent="-285750" eaLnBrk="0" hangingPunct="0">
              <a:defRPr kumimoji="1" sz="2500">
                <a:solidFill>
                  <a:schemeClr val="tx1"/>
                </a:solidFill>
                <a:latin typeface="Arial" charset="0"/>
                <a:ea typeface="ＭＳ Ｐゴシック" charset="-128"/>
              </a:defRPr>
            </a:lvl2pPr>
            <a:lvl3pPr marL="1143000" indent="-228600" eaLnBrk="0" hangingPunct="0">
              <a:defRPr kumimoji="1" sz="2500">
                <a:solidFill>
                  <a:schemeClr val="tx1"/>
                </a:solidFill>
                <a:latin typeface="Arial" charset="0"/>
                <a:ea typeface="ＭＳ Ｐゴシック" charset="-128"/>
              </a:defRPr>
            </a:lvl3pPr>
            <a:lvl4pPr marL="1600200" indent="-228600" eaLnBrk="0" hangingPunct="0">
              <a:defRPr kumimoji="1" sz="2500">
                <a:solidFill>
                  <a:schemeClr val="tx1"/>
                </a:solidFill>
                <a:latin typeface="Arial" charset="0"/>
                <a:ea typeface="ＭＳ Ｐゴシック" charset="-128"/>
              </a:defRPr>
            </a:lvl4pPr>
            <a:lvl5pPr marL="2057400" indent="-228600" eaLnBrk="0" hangingPunct="0">
              <a:defRPr kumimoji="1" sz="25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25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25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25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2500">
                <a:solidFill>
                  <a:schemeClr val="tx1"/>
                </a:solidFill>
                <a:latin typeface="Arial" charset="0"/>
                <a:ea typeface="ＭＳ Ｐゴシック" charset="-128"/>
              </a:defRPr>
            </a:lvl9pPr>
          </a:lstStyle>
          <a:p>
            <a:pPr eaLnBrk="1" hangingPunct="1"/>
            <a:r>
              <a:rPr lang="en-US" altLang="ja-JP" sz="1200" smtClean="0"/>
              <a:t>九州がんプロフェッショナル養成プラン(2008.3.10)</a:t>
            </a:r>
          </a:p>
        </p:txBody>
      </p:sp>
      <p:sp>
        <p:nvSpPr>
          <p:cNvPr id="5325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kumimoji="1" sz="2500">
                <a:solidFill>
                  <a:schemeClr val="tx1"/>
                </a:solidFill>
                <a:latin typeface="Arial" charset="0"/>
                <a:ea typeface="ＭＳ Ｐゴシック" charset="-128"/>
              </a:defRPr>
            </a:lvl1pPr>
            <a:lvl2pPr marL="742950" indent="-285750" eaLnBrk="0" hangingPunct="0">
              <a:defRPr kumimoji="1" sz="2500">
                <a:solidFill>
                  <a:schemeClr val="tx1"/>
                </a:solidFill>
                <a:latin typeface="Arial" charset="0"/>
                <a:ea typeface="ＭＳ Ｐゴシック" charset="-128"/>
              </a:defRPr>
            </a:lvl2pPr>
            <a:lvl3pPr marL="1143000" indent="-228600" eaLnBrk="0" hangingPunct="0">
              <a:defRPr kumimoji="1" sz="2500">
                <a:solidFill>
                  <a:schemeClr val="tx1"/>
                </a:solidFill>
                <a:latin typeface="Arial" charset="0"/>
                <a:ea typeface="ＭＳ Ｐゴシック" charset="-128"/>
              </a:defRPr>
            </a:lvl3pPr>
            <a:lvl4pPr marL="1600200" indent="-228600" eaLnBrk="0" hangingPunct="0">
              <a:defRPr kumimoji="1" sz="2500">
                <a:solidFill>
                  <a:schemeClr val="tx1"/>
                </a:solidFill>
                <a:latin typeface="Arial" charset="0"/>
                <a:ea typeface="ＭＳ Ｐゴシック" charset="-128"/>
              </a:defRPr>
            </a:lvl4pPr>
            <a:lvl5pPr marL="2057400" indent="-228600" eaLnBrk="0" hangingPunct="0">
              <a:defRPr kumimoji="1" sz="25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25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25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25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2500">
                <a:solidFill>
                  <a:schemeClr val="tx1"/>
                </a:solidFill>
                <a:latin typeface="Arial" charset="0"/>
                <a:ea typeface="ＭＳ Ｐゴシック" charset="-128"/>
              </a:defRPr>
            </a:lvl9pPr>
          </a:lstStyle>
          <a:p>
            <a:pPr eaLnBrk="1" hangingPunct="1"/>
            <a:fld id="{8BCFCC1F-F7FE-4B24-B8DA-7B6ADA017B3D}" type="slidenum">
              <a:rPr lang="en-US" altLang="ja-JP" sz="1200" smtClean="0"/>
              <a:pPr eaLnBrk="1" hangingPunct="1"/>
              <a:t>39</a:t>
            </a:fld>
            <a:endParaRPr lang="en-US" altLang="ja-JP" sz="1200" smtClean="0"/>
          </a:p>
        </p:txBody>
      </p:sp>
      <p:sp>
        <p:nvSpPr>
          <p:cNvPr id="53252" name="Rectangle 2"/>
          <p:cNvSpPr>
            <a:spLocks noGrp="1" noRot="1" noChangeAspect="1" noChangeArrowheads="1" noTextEdit="1"/>
          </p:cNvSpPr>
          <p:nvPr>
            <p:ph type="sldImg"/>
          </p:nvPr>
        </p:nvSpPr>
        <p:spPr>
          <a:ln/>
        </p:spPr>
      </p:sp>
      <p:sp>
        <p:nvSpPr>
          <p:cNvPr id="5325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ja-JP" altLang="ja-JP" smtClean="0"/>
          </a:p>
        </p:txBody>
      </p:sp>
    </p:spTree>
    <p:extLst>
      <p:ext uri="{BB962C8B-B14F-4D97-AF65-F5344CB8AC3E}">
        <p14:creationId xmlns:p14="http://schemas.microsoft.com/office/powerpoint/2010/main" val="33295944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kumimoji="1" sz="2500">
                <a:solidFill>
                  <a:schemeClr val="tx1"/>
                </a:solidFill>
                <a:latin typeface="Arial" charset="0"/>
                <a:ea typeface="ＭＳ Ｐゴシック" charset="-128"/>
              </a:defRPr>
            </a:lvl1pPr>
            <a:lvl2pPr marL="742950" indent="-285750" eaLnBrk="0" hangingPunct="0">
              <a:defRPr kumimoji="1" sz="2500">
                <a:solidFill>
                  <a:schemeClr val="tx1"/>
                </a:solidFill>
                <a:latin typeface="Arial" charset="0"/>
                <a:ea typeface="ＭＳ Ｐゴシック" charset="-128"/>
              </a:defRPr>
            </a:lvl2pPr>
            <a:lvl3pPr marL="1143000" indent="-228600" eaLnBrk="0" hangingPunct="0">
              <a:defRPr kumimoji="1" sz="2500">
                <a:solidFill>
                  <a:schemeClr val="tx1"/>
                </a:solidFill>
                <a:latin typeface="Arial" charset="0"/>
                <a:ea typeface="ＭＳ Ｐゴシック" charset="-128"/>
              </a:defRPr>
            </a:lvl3pPr>
            <a:lvl4pPr marL="1600200" indent="-228600" eaLnBrk="0" hangingPunct="0">
              <a:defRPr kumimoji="1" sz="2500">
                <a:solidFill>
                  <a:schemeClr val="tx1"/>
                </a:solidFill>
                <a:latin typeface="Arial" charset="0"/>
                <a:ea typeface="ＭＳ Ｐゴシック" charset="-128"/>
              </a:defRPr>
            </a:lvl4pPr>
            <a:lvl5pPr marL="2057400" indent="-228600" eaLnBrk="0" hangingPunct="0">
              <a:defRPr kumimoji="1" sz="25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25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25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25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2500">
                <a:solidFill>
                  <a:schemeClr val="tx1"/>
                </a:solidFill>
                <a:latin typeface="Arial" charset="0"/>
                <a:ea typeface="ＭＳ Ｐゴシック" charset="-128"/>
              </a:defRPr>
            </a:lvl9pPr>
          </a:lstStyle>
          <a:p>
            <a:pPr eaLnBrk="1" hangingPunct="1"/>
            <a:fld id="{7B7ADE9D-7056-427B-BDF2-5C900DDE4BBD}" type="slidenum">
              <a:rPr lang="en-US" altLang="ja-JP" sz="1200" smtClean="0"/>
              <a:pPr eaLnBrk="1" hangingPunct="1"/>
              <a:t>40</a:t>
            </a:fld>
            <a:endParaRPr lang="en-US" altLang="ja-JP" sz="1200"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41903877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スライド イメージ プレースホルダー 1"/>
          <p:cNvSpPr>
            <a:spLocks noGrp="1" noRot="1" noChangeAspect="1" noTextEdit="1"/>
          </p:cNvSpPr>
          <p:nvPr>
            <p:ph type="sldImg"/>
          </p:nvPr>
        </p:nvSpPr>
        <p:spPr>
          <a:ln/>
        </p:spPr>
      </p:sp>
      <p:sp>
        <p:nvSpPr>
          <p:cNvPr id="48131" name="ノート プレースホルダー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ja-JP" altLang="en-US" smtClean="0"/>
              <a:t>許諾申請をデモンストレーション</a:t>
            </a:r>
            <a:endParaRPr lang="en-US" altLang="ja-JP" smtClean="0"/>
          </a:p>
          <a:p>
            <a:endParaRPr lang="ja-JP" altLang="en-US" smtClean="0"/>
          </a:p>
        </p:txBody>
      </p:sp>
      <p:sp>
        <p:nvSpPr>
          <p:cNvPr id="48132" name="スライド番号プレースホルダー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kumimoji="1" sz="2500">
                <a:solidFill>
                  <a:schemeClr val="tx1"/>
                </a:solidFill>
                <a:latin typeface="Arial" charset="0"/>
                <a:ea typeface="ＭＳ Ｐゴシック" charset="-128"/>
              </a:defRPr>
            </a:lvl1pPr>
            <a:lvl2pPr marL="742950" indent="-285750" eaLnBrk="0" hangingPunct="0">
              <a:defRPr kumimoji="1" sz="2500">
                <a:solidFill>
                  <a:schemeClr val="tx1"/>
                </a:solidFill>
                <a:latin typeface="Arial" charset="0"/>
                <a:ea typeface="ＭＳ Ｐゴシック" charset="-128"/>
              </a:defRPr>
            </a:lvl2pPr>
            <a:lvl3pPr marL="1143000" indent="-228600" eaLnBrk="0" hangingPunct="0">
              <a:defRPr kumimoji="1" sz="2500">
                <a:solidFill>
                  <a:schemeClr val="tx1"/>
                </a:solidFill>
                <a:latin typeface="Arial" charset="0"/>
                <a:ea typeface="ＭＳ Ｐゴシック" charset="-128"/>
              </a:defRPr>
            </a:lvl3pPr>
            <a:lvl4pPr marL="1600200" indent="-228600" eaLnBrk="0" hangingPunct="0">
              <a:defRPr kumimoji="1" sz="2500">
                <a:solidFill>
                  <a:schemeClr val="tx1"/>
                </a:solidFill>
                <a:latin typeface="Arial" charset="0"/>
                <a:ea typeface="ＭＳ Ｐゴシック" charset="-128"/>
              </a:defRPr>
            </a:lvl4pPr>
            <a:lvl5pPr marL="2057400" indent="-228600" eaLnBrk="0" hangingPunct="0">
              <a:defRPr kumimoji="1" sz="25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25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25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25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2500">
                <a:solidFill>
                  <a:schemeClr val="tx1"/>
                </a:solidFill>
                <a:latin typeface="Arial" charset="0"/>
                <a:ea typeface="ＭＳ Ｐゴシック" charset="-128"/>
              </a:defRPr>
            </a:lvl9pPr>
          </a:lstStyle>
          <a:p>
            <a:pPr eaLnBrk="1" hangingPunct="1"/>
            <a:fld id="{7B3A79AC-D957-4679-9315-9F6DCE4EA287}" type="slidenum">
              <a:rPr lang="ja-JP" altLang="en-US" sz="1200" smtClean="0"/>
              <a:pPr eaLnBrk="1" hangingPunct="1"/>
              <a:t>44</a:t>
            </a:fld>
            <a:endParaRPr lang="ja-JP" altLang="en-US" sz="1200" smtClean="0"/>
          </a:p>
        </p:txBody>
      </p:sp>
    </p:spTree>
    <p:extLst>
      <p:ext uri="{BB962C8B-B14F-4D97-AF65-F5344CB8AC3E}">
        <p14:creationId xmlns:p14="http://schemas.microsoft.com/office/powerpoint/2010/main" val="14332036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スライド イメージ プレースホルダー 1"/>
          <p:cNvSpPr>
            <a:spLocks noGrp="1" noRot="1" noChangeAspect="1" noTextEdit="1"/>
          </p:cNvSpPr>
          <p:nvPr>
            <p:ph type="sldImg"/>
          </p:nvPr>
        </p:nvSpPr>
        <p:spPr>
          <a:ln/>
        </p:spPr>
      </p:sp>
      <p:sp>
        <p:nvSpPr>
          <p:cNvPr id="48131" name="ノート プレースホルダー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ja-JP" altLang="en-US" smtClean="0"/>
              <a:t>許諾申請をデモンストレーション</a:t>
            </a:r>
            <a:endParaRPr lang="en-US" altLang="ja-JP" smtClean="0"/>
          </a:p>
          <a:p>
            <a:endParaRPr lang="ja-JP" altLang="en-US" smtClean="0"/>
          </a:p>
        </p:txBody>
      </p:sp>
      <p:sp>
        <p:nvSpPr>
          <p:cNvPr id="48132" name="スライド番号プレースホルダー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kumimoji="1" sz="2500">
                <a:solidFill>
                  <a:schemeClr val="tx1"/>
                </a:solidFill>
                <a:latin typeface="Arial" charset="0"/>
                <a:ea typeface="ＭＳ Ｐゴシック" charset="-128"/>
              </a:defRPr>
            </a:lvl1pPr>
            <a:lvl2pPr marL="742950" indent="-285750" eaLnBrk="0" hangingPunct="0">
              <a:defRPr kumimoji="1" sz="2500">
                <a:solidFill>
                  <a:schemeClr val="tx1"/>
                </a:solidFill>
                <a:latin typeface="Arial" charset="0"/>
                <a:ea typeface="ＭＳ Ｐゴシック" charset="-128"/>
              </a:defRPr>
            </a:lvl2pPr>
            <a:lvl3pPr marL="1143000" indent="-228600" eaLnBrk="0" hangingPunct="0">
              <a:defRPr kumimoji="1" sz="2500">
                <a:solidFill>
                  <a:schemeClr val="tx1"/>
                </a:solidFill>
                <a:latin typeface="Arial" charset="0"/>
                <a:ea typeface="ＭＳ Ｐゴシック" charset="-128"/>
              </a:defRPr>
            </a:lvl3pPr>
            <a:lvl4pPr marL="1600200" indent="-228600" eaLnBrk="0" hangingPunct="0">
              <a:defRPr kumimoji="1" sz="2500">
                <a:solidFill>
                  <a:schemeClr val="tx1"/>
                </a:solidFill>
                <a:latin typeface="Arial" charset="0"/>
                <a:ea typeface="ＭＳ Ｐゴシック" charset="-128"/>
              </a:defRPr>
            </a:lvl4pPr>
            <a:lvl5pPr marL="2057400" indent="-228600" eaLnBrk="0" hangingPunct="0">
              <a:defRPr kumimoji="1" sz="25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25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25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25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2500">
                <a:solidFill>
                  <a:schemeClr val="tx1"/>
                </a:solidFill>
                <a:latin typeface="Arial" charset="0"/>
                <a:ea typeface="ＭＳ Ｐゴシック" charset="-128"/>
              </a:defRPr>
            </a:lvl9pPr>
          </a:lstStyle>
          <a:p>
            <a:pPr eaLnBrk="1" hangingPunct="1"/>
            <a:fld id="{7B3A79AC-D957-4679-9315-9F6DCE4EA287}" type="slidenum">
              <a:rPr lang="ja-JP" altLang="en-US" sz="1200" smtClean="0"/>
              <a:pPr eaLnBrk="1" hangingPunct="1"/>
              <a:t>45</a:t>
            </a:fld>
            <a:endParaRPr lang="ja-JP" altLang="en-US" sz="1200" smtClean="0"/>
          </a:p>
        </p:txBody>
      </p:sp>
    </p:spTree>
    <p:extLst>
      <p:ext uri="{BB962C8B-B14F-4D97-AF65-F5344CB8AC3E}">
        <p14:creationId xmlns:p14="http://schemas.microsoft.com/office/powerpoint/2010/main" val="25854869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33F6E02-D7BF-456F-A7C5-804D5346EEA0}" type="datetimeFigureOut">
              <a:rPr kumimoji="1" lang="ja-JP" altLang="en-US" smtClean="0"/>
              <a:t>2015/6/25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48BE86D6-329C-4F75-BA84-D3C7A7D546B2}" type="slidenum">
              <a:rPr kumimoji="1" lang="ja-JP" altLang="en-US" smtClean="0"/>
              <a:t>‹#›</a:t>
            </a:fld>
            <a:endParaRPr kumimoji="1" lang="ja-JP" altLang="en-US"/>
          </a:p>
        </p:txBody>
      </p:sp>
    </p:spTree>
    <p:extLst>
      <p:ext uri="{BB962C8B-B14F-4D97-AF65-F5344CB8AC3E}">
        <p14:creationId xmlns:p14="http://schemas.microsoft.com/office/powerpoint/2010/main" val="3232519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33F6E02-D7BF-456F-A7C5-804D5346EEA0}" type="datetimeFigureOut">
              <a:rPr kumimoji="1" lang="ja-JP" altLang="en-US" smtClean="0"/>
              <a:t>2015/6/25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8BE86D6-329C-4F75-BA84-D3C7A7D546B2}" type="slidenum">
              <a:rPr kumimoji="1" lang="ja-JP" altLang="en-US" smtClean="0"/>
              <a:t>‹#›</a:t>
            </a:fld>
            <a:endParaRPr kumimoji="1" lang="ja-JP" altLang="en-US"/>
          </a:p>
        </p:txBody>
      </p:sp>
    </p:spTree>
    <p:extLst>
      <p:ext uri="{BB962C8B-B14F-4D97-AF65-F5344CB8AC3E}">
        <p14:creationId xmlns:p14="http://schemas.microsoft.com/office/powerpoint/2010/main" val="4036090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ja-JP" altLang="en-US" smtClean="0"/>
              <a:t>マスター タイトルの書式設定</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33F6E02-D7BF-456F-A7C5-804D5346EEA0}" type="datetimeFigureOut">
              <a:rPr kumimoji="1" lang="ja-JP" altLang="en-US" smtClean="0"/>
              <a:t>2015/6/25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8BE86D6-329C-4F75-BA84-D3C7A7D546B2}" type="slidenum">
              <a:rPr kumimoji="1" lang="ja-JP" altLang="en-US" smtClean="0"/>
              <a:t>‹#›</a:t>
            </a:fld>
            <a:endParaRPr kumimoji="1" lang="ja-JP" alt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093438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p>
        </p:txBody>
      </p:sp>
      <p:sp>
        <p:nvSpPr>
          <p:cNvPr id="5" name="Date Placeholder 4"/>
          <p:cNvSpPr>
            <a:spLocks noGrp="1"/>
          </p:cNvSpPr>
          <p:nvPr>
            <p:ph type="dt" sz="half" idx="10"/>
          </p:nvPr>
        </p:nvSpPr>
        <p:spPr/>
        <p:txBody>
          <a:bodyPr/>
          <a:lstStyle/>
          <a:p>
            <a:fld id="{033F6E02-D7BF-456F-A7C5-804D5346EEA0}" type="datetimeFigureOut">
              <a:rPr kumimoji="1" lang="ja-JP" altLang="en-US" smtClean="0"/>
              <a:t>2015/6/25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8BE86D6-329C-4F75-BA84-D3C7A7D546B2}" type="slidenum">
              <a:rPr kumimoji="1" lang="ja-JP" altLang="en-US" smtClean="0"/>
              <a:t>‹#›</a:t>
            </a:fld>
            <a:endParaRPr kumimoji="1" lang="ja-JP" altLang="en-US"/>
          </a:p>
        </p:txBody>
      </p:sp>
    </p:spTree>
    <p:extLst>
      <p:ext uri="{BB962C8B-B14F-4D97-AF65-F5344CB8AC3E}">
        <p14:creationId xmlns:p14="http://schemas.microsoft.com/office/powerpoint/2010/main" val="22447038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ja-JP" altLang="en-US" smtClean="0"/>
              <a:t>マスター タイトルの書式設定</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p>
        </p:txBody>
      </p:sp>
      <p:sp>
        <p:nvSpPr>
          <p:cNvPr id="5" name="Date Placeholder 4"/>
          <p:cNvSpPr>
            <a:spLocks noGrp="1"/>
          </p:cNvSpPr>
          <p:nvPr>
            <p:ph type="dt" sz="half" idx="10"/>
          </p:nvPr>
        </p:nvSpPr>
        <p:spPr/>
        <p:txBody>
          <a:bodyPr/>
          <a:lstStyle/>
          <a:p>
            <a:fld id="{033F6E02-D7BF-456F-A7C5-804D5346EEA0}" type="datetimeFigureOut">
              <a:rPr kumimoji="1" lang="ja-JP" altLang="en-US" smtClean="0"/>
              <a:t>2015/6/25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8BE86D6-329C-4F75-BA84-D3C7A7D546B2}" type="slidenum">
              <a:rPr kumimoji="1" lang="ja-JP" altLang="en-US" smtClean="0"/>
              <a:t>‹#›</a:t>
            </a:fld>
            <a:endParaRPr kumimoji="1" lang="ja-JP" alt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055466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ja-JP" altLang="en-US" smtClean="0"/>
              <a:t>マスター タイトルの書式設定</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p>
        </p:txBody>
      </p:sp>
      <p:sp>
        <p:nvSpPr>
          <p:cNvPr id="5" name="Date Placeholder 4"/>
          <p:cNvSpPr>
            <a:spLocks noGrp="1"/>
          </p:cNvSpPr>
          <p:nvPr>
            <p:ph type="dt" sz="half" idx="10"/>
          </p:nvPr>
        </p:nvSpPr>
        <p:spPr/>
        <p:txBody>
          <a:bodyPr/>
          <a:lstStyle/>
          <a:p>
            <a:fld id="{033F6E02-D7BF-456F-A7C5-804D5346EEA0}" type="datetimeFigureOut">
              <a:rPr kumimoji="1" lang="ja-JP" altLang="en-US" smtClean="0"/>
              <a:t>2015/6/25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8BE86D6-329C-4F75-BA84-D3C7A7D546B2}" type="slidenum">
              <a:rPr kumimoji="1" lang="ja-JP" altLang="en-US" smtClean="0"/>
              <a:t>‹#›</a:t>
            </a:fld>
            <a:endParaRPr kumimoji="1" lang="ja-JP" altLang="en-US"/>
          </a:p>
        </p:txBody>
      </p:sp>
    </p:spTree>
    <p:extLst>
      <p:ext uri="{BB962C8B-B14F-4D97-AF65-F5344CB8AC3E}">
        <p14:creationId xmlns:p14="http://schemas.microsoft.com/office/powerpoint/2010/main" val="1582833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33F6E02-D7BF-456F-A7C5-804D5346EEA0}" type="datetimeFigureOut">
              <a:rPr kumimoji="1" lang="ja-JP" altLang="en-US" smtClean="0"/>
              <a:t>2015/6/25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8BE86D6-329C-4F75-BA84-D3C7A7D546B2}" type="slidenum">
              <a:rPr kumimoji="1" lang="ja-JP" altLang="en-US" smtClean="0"/>
              <a:t>‹#›</a:t>
            </a:fld>
            <a:endParaRPr kumimoji="1" lang="ja-JP" altLang="en-US"/>
          </a:p>
        </p:txBody>
      </p:sp>
    </p:spTree>
    <p:extLst>
      <p:ext uri="{BB962C8B-B14F-4D97-AF65-F5344CB8AC3E}">
        <p14:creationId xmlns:p14="http://schemas.microsoft.com/office/powerpoint/2010/main" val="196296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33F6E02-D7BF-456F-A7C5-804D5346EEA0}" type="datetimeFigureOut">
              <a:rPr kumimoji="1" lang="ja-JP" altLang="en-US" smtClean="0"/>
              <a:t>2015/6/25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8BE86D6-329C-4F75-BA84-D3C7A7D546B2}" type="slidenum">
              <a:rPr kumimoji="1" lang="ja-JP" altLang="en-US" smtClean="0"/>
              <a:t>‹#›</a:t>
            </a:fld>
            <a:endParaRPr kumimoji="1" lang="ja-JP" altLang="en-US"/>
          </a:p>
        </p:txBody>
      </p:sp>
    </p:spTree>
    <p:extLst>
      <p:ext uri="{BB962C8B-B14F-4D97-AF65-F5344CB8AC3E}">
        <p14:creationId xmlns:p14="http://schemas.microsoft.com/office/powerpoint/2010/main" val="1851927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33F6E02-D7BF-456F-A7C5-804D5346EEA0}" type="datetimeFigureOut">
              <a:rPr kumimoji="1" lang="ja-JP" altLang="en-US" smtClean="0"/>
              <a:t>2015/6/25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8BE86D6-329C-4F75-BA84-D3C7A7D546B2}" type="slidenum">
              <a:rPr kumimoji="1" lang="ja-JP" altLang="en-US" smtClean="0"/>
              <a:t>‹#›</a:t>
            </a:fld>
            <a:endParaRPr kumimoji="1" lang="ja-JP" altLang="en-US"/>
          </a:p>
        </p:txBody>
      </p:sp>
    </p:spTree>
    <p:extLst>
      <p:ext uri="{BB962C8B-B14F-4D97-AF65-F5344CB8AC3E}">
        <p14:creationId xmlns:p14="http://schemas.microsoft.com/office/powerpoint/2010/main" val="2442568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33F6E02-D7BF-456F-A7C5-804D5346EEA0}" type="datetimeFigureOut">
              <a:rPr kumimoji="1" lang="ja-JP" altLang="en-US" smtClean="0"/>
              <a:t>2015/6/25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8BE86D6-329C-4F75-BA84-D3C7A7D546B2}" type="slidenum">
              <a:rPr kumimoji="1" lang="ja-JP" altLang="en-US" smtClean="0"/>
              <a:t>‹#›</a:t>
            </a:fld>
            <a:endParaRPr kumimoji="1" lang="ja-JP" altLang="en-US"/>
          </a:p>
        </p:txBody>
      </p:sp>
    </p:spTree>
    <p:extLst>
      <p:ext uri="{BB962C8B-B14F-4D97-AF65-F5344CB8AC3E}">
        <p14:creationId xmlns:p14="http://schemas.microsoft.com/office/powerpoint/2010/main" val="333606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033F6E02-D7BF-456F-A7C5-804D5346EEA0}" type="datetimeFigureOut">
              <a:rPr kumimoji="1" lang="ja-JP" altLang="en-US" smtClean="0"/>
              <a:t>2015/6/25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48BE86D6-329C-4F75-BA84-D3C7A7D546B2}" type="slidenum">
              <a:rPr kumimoji="1" lang="ja-JP" altLang="en-US" smtClean="0"/>
              <a:t>‹#›</a:t>
            </a:fld>
            <a:endParaRPr kumimoji="1" lang="ja-JP" altLang="en-US"/>
          </a:p>
        </p:txBody>
      </p:sp>
    </p:spTree>
    <p:extLst>
      <p:ext uri="{BB962C8B-B14F-4D97-AF65-F5344CB8AC3E}">
        <p14:creationId xmlns:p14="http://schemas.microsoft.com/office/powerpoint/2010/main" val="3632388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033F6E02-D7BF-456F-A7C5-804D5346EEA0}" type="datetimeFigureOut">
              <a:rPr kumimoji="1" lang="ja-JP" altLang="en-US" smtClean="0"/>
              <a:t>2015/6/25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48BE86D6-329C-4F75-BA84-D3C7A7D546B2}" type="slidenum">
              <a:rPr kumimoji="1" lang="ja-JP" altLang="en-US" smtClean="0"/>
              <a:t>‹#›</a:t>
            </a:fld>
            <a:endParaRPr kumimoji="1" lang="ja-JP" altLang="en-US"/>
          </a:p>
        </p:txBody>
      </p:sp>
    </p:spTree>
    <p:extLst>
      <p:ext uri="{BB962C8B-B14F-4D97-AF65-F5344CB8AC3E}">
        <p14:creationId xmlns:p14="http://schemas.microsoft.com/office/powerpoint/2010/main" val="3484714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033F6E02-D7BF-456F-A7C5-804D5346EEA0}" type="datetimeFigureOut">
              <a:rPr kumimoji="1" lang="ja-JP" altLang="en-US" smtClean="0"/>
              <a:t>2015/6/25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8BE86D6-329C-4F75-BA84-D3C7A7D546B2}" type="slidenum">
              <a:rPr kumimoji="1" lang="ja-JP" altLang="en-US" smtClean="0"/>
              <a:t>‹#›</a:t>
            </a:fld>
            <a:endParaRPr kumimoji="1" lang="ja-JP" altLang="en-US"/>
          </a:p>
        </p:txBody>
      </p:sp>
    </p:spTree>
    <p:extLst>
      <p:ext uri="{BB962C8B-B14F-4D97-AF65-F5344CB8AC3E}">
        <p14:creationId xmlns:p14="http://schemas.microsoft.com/office/powerpoint/2010/main" val="2640262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3F6E02-D7BF-456F-A7C5-804D5346EEA0}" type="datetimeFigureOut">
              <a:rPr kumimoji="1" lang="ja-JP" altLang="en-US" smtClean="0"/>
              <a:t>2015/6/25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8BE86D6-329C-4F75-BA84-D3C7A7D546B2}" type="slidenum">
              <a:rPr kumimoji="1" lang="ja-JP" altLang="en-US" smtClean="0"/>
              <a:t>‹#›</a:t>
            </a:fld>
            <a:endParaRPr kumimoji="1" lang="ja-JP" altLang="en-US"/>
          </a:p>
        </p:txBody>
      </p:sp>
    </p:spTree>
    <p:extLst>
      <p:ext uri="{BB962C8B-B14F-4D97-AF65-F5344CB8AC3E}">
        <p14:creationId xmlns:p14="http://schemas.microsoft.com/office/powerpoint/2010/main" val="1657375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33F6E02-D7BF-456F-A7C5-804D5346EEA0}" type="datetimeFigureOut">
              <a:rPr kumimoji="1" lang="ja-JP" altLang="en-US" smtClean="0"/>
              <a:t>2015/6/25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8BE86D6-329C-4F75-BA84-D3C7A7D546B2}" type="slidenum">
              <a:rPr kumimoji="1" lang="ja-JP" altLang="en-US" smtClean="0"/>
              <a:t>‹#›</a:t>
            </a:fld>
            <a:endParaRPr kumimoji="1" lang="ja-JP" altLang="en-US"/>
          </a:p>
        </p:txBody>
      </p:sp>
    </p:spTree>
    <p:extLst>
      <p:ext uri="{BB962C8B-B14F-4D97-AF65-F5344CB8AC3E}">
        <p14:creationId xmlns:p14="http://schemas.microsoft.com/office/powerpoint/2010/main" val="3469641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33F6E02-D7BF-456F-A7C5-804D5346EEA0}" type="datetimeFigureOut">
              <a:rPr kumimoji="1" lang="ja-JP" altLang="en-US" smtClean="0"/>
              <a:t>2015/6/25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8BE86D6-329C-4F75-BA84-D3C7A7D546B2}" type="slidenum">
              <a:rPr kumimoji="1" lang="ja-JP" altLang="en-US" smtClean="0"/>
              <a:t>‹#›</a:t>
            </a:fld>
            <a:endParaRPr kumimoji="1" lang="ja-JP" altLang="en-US"/>
          </a:p>
        </p:txBody>
      </p:sp>
    </p:spTree>
    <p:extLst>
      <p:ext uri="{BB962C8B-B14F-4D97-AF65-F5344CB8AC3E}">
        <p14:creationId xmlns:p14="http://schemas.microsoft.com/office/powerpoint/2010/main" val="8085006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033F6E02-D7BF-456F-A7C5-804D5346EEA0}" type="datetimeFigureOut">
              <a:rPr kumimoji="1" lang="ja-JP" altLang="en-US" smtClean="0"/>
              <a:t>2015/6/25</a:t>
            </a:fld>
            <a:endParaRPr kumimoji="1" lang="ja-JP" alt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48BE86D6-329C-4F75-BA84-D3C7A7D546B2}" type="slidenum">
              <a:rPr kumimoji="1" lang="ja-JP" altLang="en-US" smtClean="0"/>
              <a:t>‹#›</a:t>
            </a:fld>
            <a:endParaRPr kumimoji="1" lang="ja-JP" altLang="en-US"/>
          </a:p>
        </p:txBody>
      </p:sp>
    </p:spTree>
    <p:extLst>
      <p:ext uri="{BB962C8B-B14F-4D97-AF65-F5344CB8AC3E}">
        <p14:creationId xmlns:p14="http://schemas.microsoft.com/office/powerpoint/2010/main" val="213431610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Lst>
  <p:txStyles>
    <p:title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4.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bunka.go.jp/chosakuken/text/pdf/h26_text.pdf"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slideLayout" Target="../slideLayouts/slideLayout2.xml"/><Relationship Id="rId4" Type="http://schemas.openxmlformats.org/officeDocument/2006/relationships/image" Target="../media/image18.W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image" Target="../media/image23.gif"/><Relationship Id="rId3" Type="http://schemas.openxmlformats.org/officeDocument/2006/relationships/hyperlink" Target="http://www.bunka.go.jp/jiyuriyo" TargetMode="External"/><Relationship Id="rId7" Type="http://schemas.openxmlformats.org/officeDocument/2006/relationships/image" Target="../media/image22.gif"/><Relationship Id="rId2" Type="http://schemas.openxmlformats.org/officeDocument/2006/relationships/hyperlink" Target="http://creativecommons.jp/licenses/" TargetMode="External"/><Relationship Id="rId1" Type="http://schemas.openxmlformats.org/officeDocument/2006/relationships/slideLayout" Target="../slideLayouts/slideLayout2.xml"/><Relationship Id="rId6" Type="http://schemas.openxmlformats.org/officeDocument/2006/relationships/image" Target="../media/image21.gif"/><Relationship Id="rId5" Type="http://schemas.openxmlformats.org/officeDocument/2006/relationships/image" Target="../media/image20.gif"/><Relationship Id="rId4" Type="http://schemas.openxmlformats.org/officeDocument/2006/relationships/image" Target="../media/image19.jpeg"/></Relationships>
</file>

<file path=ppt/slides/_rels/slide39.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image" Target="../media/image27.png"/><Relationship Id="rId5" Type="http://schemas.openxmlformats.org/officeDocument/2006/relationships/image" Target="../media/image26.png"/><Relationship Id="rId4" Type="http://schemas.openxmlformats.org/officeDocument/2006/relationships/image" Target="../media/image2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9.png"/></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copyright.watson.jp/others_exception.shtml" TargetMode="External"/><Relationship Id="rId2" Type="http://schemas.openxmlformats.org/officeDocument/2006/relationships/hyperlink" Target="http://www.cric.or.jp/qa/hajime/hajime1.html" TargetMode="External"/><Relationship Id="rId1" Type="http://schemas.openxmlformats.org/officeDocument/2006/relationships/slideLayout" Target="../slideLayouts/slideLayout2.xml"/><Relationship Id="rId4" Type="http://schemas.openxmlformats.org/officeDocument/2006/relationships/hyperlink" Target="http://tyosaku.hanrei.jp/"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copyright.watson.jp/others_exception.s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7.WMF"/><Relationship Id="rId13" Type="http://schemas.openxmlformats.org/officeDocument/2006/relationships/image" Target="../media/image12.WMF"/><Relationship Id="rId3" Type="http://schemas.openxmlformats.org/officeDocument/2006/relationships/image" Target="../media/image2.WMF"/><Relationship Id="rId7" Type="http://schemas.openxmlformats.org/officeDocument/2006/relationships/image" Target="../media/image6.WMF"/><Relationship Id="rId12" Type="http://schemas.openxmlformats.org/officeDocument/2006/relationships/image" Target="../media/image11.WMF"/><Relationship Id="rId2" Type="http://schemas.openxmlformats.org/officeDocument/2006/relationships/image" Target="../media/image1.WMF"/><Relationship Id="rId1" Type="http://schemas.openxmlformats.org/officeDocument/2006/relationships/slideLayout" Target="../slideLayouts/slideLayout2.xml"/><Relationship Id="rId6" Type="http://schemas.openxmlformats.org/officeDocument/2006/relationships/image" Target="../media/image5.WMF"/><Relationship Id="rId11" Type="http://schemas.openxmlformats.org/officeDocument/2006/relationships/image" Target="../media/image10.WMF"/><Relationship Id="rId5" Type="http://schemas.openxmlformats.org/officeDocument/2006/relationships/image" Target="../media/image4.WMF"/><Relationship Id="rId10" Type="http://schemas.openxmlformats.org/officeDocument/2006/relationships/image" Target="../media/image9.WMF"/><Relationship Id="rId4" Type="http://schemas.openxmlformats.org/officeDocument/2006/relationships/image" Target="../media/image3.WMF"/><Relationship Id="rId9" Type="http://schemas.openxmlformats.org/officeDocument/2006/relationships/image" Target="../media/image8.jpeg"/></Relationships>
</file>

<file path=ppt/slides/_rels/slide8.xml.rels><?xml version="1.0" encoding="UTF-8" standalone="yes"?>
<Relationships xmlns="http://schemas.openxmlformats.org/package/2006/relationships"><Relationship Id="rId2" Type="http://schemas.openxmlformats.org/officeDocument/2006/relationships/hyperlink" Target="http://chosakuken.bunka.go.jp/naruhodo/outline/4.1.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gsi.go.jp/kikakuchousei/kikakuchousei40182.html" TargetMode="External"/><Relationship Id="rId2" Type="http://schemas.openxmlformats.org/officeDocument/2006/relationships/hyperlink" Target="http://www.jma.go.jp/jma/kishou/info/coment.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lang="ja-JP" altLang="en-US" sz="5300" dirty="0">
                <a:solidFill>
                  <a:prstClr val="black"/>
                </a:solidFill>
              </a:rPr>
              <a:t>サイバーセキュリティ基礎論</a:t>
            </a:r>
            <a:r>
              <a:rPr lang="en-US" altLang="ja-JP" sz="5300" dirty="0">
                <a:solidFill>
                  <a:prstClr val="black"/>
                </a:solidFill>
              </a:rPr>
              <a:t/>
            </a:r>
            <a:br>
              <a:rPr lang="en-US" altLang="ja-JP" sz="5300" dirty="0">
                <a:solidFill>
                  <a:prstClr val="black"/>
                </a:solidFill>
              </a:rPr>
            </a:br>
            <a:r>
              <a:rPr lang="ja-JP" altLang="en-US" dirty="0">
                <a:solidFill>
                  <a:prstClr val="black"/>
                </a:solidFill>
              </a:rPr>
              <a:t> </a:t>
            </a:r>
            <a:r>
              <a:rPr lang="en-US" altLang="ja-JP" sz="4000" dirty="0">
                <a:solidFill>
                  <a:prstClr val="black"/>
                </a:solidFill>
              </a:rPr>
              <a:t>― IT</a:t>
            </a:r>
            <a:r>
              <a:rPr lang="ja-JP" altLang="en-US" sz="4000" dirty="0">
                <a:solidFill>
                  <a:prstClr val="black"/>
                </a:solidFill>
              </a:rPr>
              <a:t>社会を生き抜くために </a:t>
            </a:r>
            <a:r>
              <a:rPr lang="en-US" altLang="ja-JP" sz="4000" dirty="0">
                <a:solidFill>
                  <a:prstClr val="black"/>
                </a:solidFill>
              </a:rPr>
              <a:t>―</a:t>
            </a:r>
            <a:endParaRPr kumimoji="1" lang="ja-JP" altLang="en-US" sz="4000" dirty="0"/>
          </a:p>
        </p:txBody>
      </p:sp>
      <p:sp>
        <p:nvSpPr>
          <p:cNvPr id="3" name="サブタイトル 2"/>
          <p:cNvSpPr>
            <a:spLocks noGrp="1"/>
          </p:cNvSpPr>
          <p:nvPr>
            <p:ph type="subTitle" idx="1"/>
          </p:nvPr>
        </p:nvSpPr>
        <p:spPr/>
        <p:txBody>
          <a:bodyPr/>
          <a:lstStyle/>
          <a:p>
            <a:endParaRPr kumimoji="1" lang="en-US" altLang="ja-JP" dirty="0" smtClean="0"/>
          </a:p>
          <a:p>
            <a:r>
              <a:rPr lang="en-US" altLang="ja-JP" sz="3200" dirty="0" smtClean="0"/>
              <a:t>(11) </a:t>
            </a:r>
            <a:r>
              <a:rPr kumimoji="1" lang="ja-JP" altLang="en-US" sz="3200" dirty="0" smtClean="0"/>
              <a:t>著作権（第１部）</a:t>
            </a:r>
            <a:endParaRPr kumimoji="1" lang="ja-JP" altLang="en-US" sz="3200" dirty="0"/>
          </a:p>
        </p:txBody>
      </p:sp>
    </p:spTree>
    <p:extLst>
      <p:ext uri="{BB962C8B-B14F-4D97-AF65-F5344CB8AC3E}">
        <p14:creationId xmlns:p14="http://schemas.microsoft.com/office/powerpoint/2010/main" val="15704995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688757" y="543698"/>
            <a:ext cx="7183394" cy="749644"/>
          </a:xfrm>
        </p:spPr>
        <p:txBody>
          <a:bodyPr/>
          <a:lstStyle/>
          <a:p>
            <a:r>
              <a:rPr kumimoji="1" lang="ja-JP" altLang="en-US" b="1" dirty="0" smtClean="0">
                <a:solidFill>
                  <a:schemeClr val="accent1">
                    <a:lumMod val="50000"/>
                  </a:schemeClr>
                </a:solidFill>
              </a:rPr>
              <a:t>著作物</a:t>
            </a:r>
            <a:r>
              <a:rPr kumimoji="1" lang="ja-JP" altLang="en-US" b="1" dirty="0" smtClean="0"/>
              <a:t>でないもの</a:t>
            </a:r>
            <a:endParaRPr kumimoji="1" lang="ja-JP" altLang="en-US" b="1" dirty="0"/>
          </a:p>
        </p:txBody>
      </p:sp>
      <p:sp>
        <p:nvSpPr>
          <p:cNvPr id="3" name="コンテンツ プレースホルダー 2"/>
          <p:cNvSpPr>
            <a:spLocks noGrp="1"/>
          </p:cNvSpPr>
          <p:nvPr>
            <p:ph idx="1"/>
          </p:nvPr>
        </p:nvSpPr>
        <p:spPr>
          <a:xfrm>
            <a:off x="980302" y="1293342"/>
            <a:ext cx="7891849" cy="4759326"/>
          </a:xfrm>
        </p:spPr>
        <p:txBody>
          <a:bodyPr>
            <a:normAutofit lnSpcReduction="10000"/>
          </a:bodyPr>
          <a:lstStyle/>
          <a:p>
            <a:r>
              <a:rPr lang="ja-JP" altLang="en-US" sz="2800" b="1" dirty="0" smtClean="0">
                <a:solidFill>
                  <a:srgbClr val="FF0000"/>
                </a:solidFill>
              </a:rPr>
              <a:t>「創作的」に</a:t>
            </a:r>
            <a:r>
              <a:rPr lang="ja-JP" altLang="en-US" sz="2800" dirty="0" err="1" smtClean="0"/>
              <a:t>の</a:t>
            </a:r>
            <a:r>
              <a:rPr lang="ja-JP" altLang="en-US" sz="2800" dirty="0" smtClean="0"/>
              <a:t>条件によって、他人の作品の「模倣品」や内容が「ありふれたもの」は除かれる</a:t>
            </a:r>
            <a:endParaRPr lang="en-US" altLang="ja-JP" sz="2800" dirty="0" smtClean="0"/>
          </a:p>
          <a:p>
            <a:r>
              <a:rPr lang="ja-JP" altLang="en-US" sz="2800" dirty="0" smtClean="0"/>
              <a:t>誰</a:t>
            </a:r>
            <a:r>
              <a:rPr lang="ja-JP" altLang="en-US" sz="2800" dirty="0" smtClean="0"/>
              <a:t>が表現しても同じになる物は、創作性がなないと考えられる。</a:t>
            </a:r>
            <a:endParaRPr lang="en-US" altLang="ja-JP" sz="2800" dirty="0" smtClean="0"/>
          </a:p>
          <a:p>
            <a:r>
              <a:rPr lang="ja-JP" altLang="en-US" sz="2800" dirty="0" smtClean="0"/>
              <a:t>例</a:t>
            </a:r>
            <a:r>
              <a:rPr lang="ja-JP" altLang="en-US" sz="2800" dirty="0" smtClean="0"/>
              <a:t>）</a:t>
            </a:r>
            <a:endParaRPr lang="en-US" altLang="ja-JP" sz="2800" dirty="0" smtClean="0"/>
          </a:p>
          <a:p>
            <a:pPr lvl="1"/>
            <a:r>
              <a:rPr lang="ja-JP" altLang="en-US" sz="2600" dirty="0" smtClean="0"/>
              <a:t>テレビアニメや漫画のキャラクターを模写した絵</a:t>
            </a:r>
            <a:endParaRPr lang="en-US" altLang="ja-JP" sz="2600" dirty="0" smtClean="0"/>
          </a:p>
          <a:p>
            <a:pPr lvl="1"/>
            <a:r>
              <a:rPr lang="ja-JP" altLang="en-US" sz="2600" dirty="0" smtClean="0"/>
              <a:t>絵画を正面から撮影した写真</a:t>
            </a:r>
            <a:endParaRPr lang="en-US" altLang="ja-JP" sz="2600" dirty="0" smtClean="0"/>
          </a:p>
          <a:p>
            <a:pPr marL="457200" lvl="1" indent="0">
              <a:buNone/>
            </a:pPr>
            <a:r>
              <a:rPr lang="ja-JP" altLang="en-US" sz="2000" dirty="0"/>
              <a:t>（許可なく公開する</a:t>
            </a:r>
            <a:r>
              <a:rPr lang="ja-JP" altLang="en-US" sz="2000" dirty="0" smtClean="0"/>
              <a:t>とキャラクターや絵画の著作権侵害</a:t>
            </a:r>
            <a:r>
              <a:rPr lang="ja-JP" altLang="en-US" sz="2000" dirty="0"/>
              <a:t>）</a:t>
            </a:r>
            <a:endParaRPr lang="en-US" altLang="ja-JP" sz="2000" dirty="0"/>
          </a:p>
          <a:p>
            <a:pPr lvl="1"/>
            <a:endParaRPr lang="ja-JP" altLang="en-US" sz="2600" dirty="0"/>
          </a:p>
        </p:txBody>
      </p:sp>
      <p:sp>
        <p:nvSpPr>
          <p:cNvPr id="4" name="スライド番号プレースホルダー 3"/>
          <p:cNvSpPr>
            <a:spLocks noGrp="1"/>
          </p:cNvSpPr>
          <p:nvPr>
            <p:ph type="sldNum" sz="quarter" idx="12"/>
          </p:nvPr>
        </p:nvSpPr>
        <p:spPr/>
        <p:txBody>
          <a:bodyPr/>
          <a:lstStyle/>
          <a:p>
            <a:pPr>
              <a:defRPr/>
            </a:pPr>
            <a:fld id="{5C92FB32-FECF-498B-9470-8BD23481E1E8}" type="slidenum">
              <a:rPr lang="en-US" altLang="ja-JP" smtClean="0"/>
              <a:pPr>
                <a:defRPr/>
              </a:pPr>
              <a:t>10</a:t>
            </a:fld>
            <a:endParaRPr lang="en-US" altLang="ja-JP" dirty="0"/>
          </a:p>
        </p:txBody>
      </p:sp>
    </p:spTree>
    <p:extLst>
      <p:ext uri="{BB962C8B-B14F-4D97-AF65-F5344CB8AC3E}">
        <p14:creationId xmlns:p14="http://schemas.microsoft.com/office/powerpoint/2010/main" val="7356348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688757" y="543698"/>
            <a:ext cx="7183394" cy="749644"/>
          </a:xfrm>
        </p:spPr>
        <p:txBody>
          <a:bodyPr/>
          <a:lstStyle/>
          <a:p>
            <a:r>
              <a:rPr kumimoji="1" lang="ja-JP" altLang="en-US" b="1" dirty="0" smtClean="0">
                <a:solidFill>
                  <a:schemeClr val="accent1">
                    <a:lumMod val="50000"/>
                  </a:schemeClr>
                </a:solidFill>
              </a:rPr>
              <a:t>著作物</a:t>
            </a:r>
            <a:r>
              <a:rPr kumimoji="1" lang="ja-JP" altLang="en-US" b="1" dirty="0" smtClean="0"/>
              <a:t>でないもの</a:t>
            </a:r>
            <a:endParaRPr kumimoji="1" lang="ja-JP" altLang="en-US" b="1" dirty="0"/>
          </a:p>
        </p:txBody>
      </p:sp>
      <p:sp>
        <p:nvSpPr>
          <p:cNvPr id="3" name="コンテンツ プレースホルダー 2"/>
          <p:cNvSpPr>
            <a:spLocks noGrp="1"/>
          </p:cNvSpPr>
          <p:nvPr>
            <p:ph idx="1"/>
          </p:nvPr>
        </p:nvSpPr>
        <p:spPr>
          <a:xfrm>
            <a:off x="980302" y="1293342"/>
            <a:ext cx="7891849" cy="4759326"/>
          </a:xfrm>
        </p:spPr>
        <p:txBody>
          <a:bodyPr>
            <a:normAutofit/>
          </a:bodyPr>
          <a:lstStyle/>
          <a:p>
            <a:r>
              <a:rPr lang="ja-JP" altLang="en-US" sz="2800" b="1" dirty="0" smtClean="0">
                <a:solidFill>
                  <a:srgbClr val="FF0000"/>
                </a:solidFill>
              </a:rPr>
              <a:t>「</a:t>
            </a:r>
            <a:r>
              <a:rPr lang="ja-JP" altLang="en-US" sz="2800" b="1" dirty="0">
                <a:solidFill>
                  <a:srgbClr val="FF0000"/>
                </a:solidFill>
              </a:rPr>
              <a:t>表現したもの」</a:t>
            </a:r>
            <a:r>
              <a:rPr lang="ja-JP" altLang="en-US" sz="2800" b="1" dirty="0" smtClean="0">
                <a:solidFill>
                  <a:srgbClr val="FF0000"/>
                </a:solidFill>
              </a:rPr>
              <a:t>であって</a:t>
            </a:r>
            <a:r>
              <a:rPr lang="ja-JP" altLang="en-US" sz="2800" b="1" dirty="0">
                <a:solidFill>
                  <a:srgbClr val="FF0000"/>
                </a:solidFill>
              </a:rPr>
              <a:t>、</a:t>
            </a:r>
            <a:r>
              <a:rPr lang="ja-JP" altLang="en-US" sz="2800" dirty="0" smtClean="0"/>
              <a:t>の</a:t>
            </a:r>
            <a:r>
              <a:rPr lang="ja-JP" altLang="en-US" sz="2800" dirty="0"/>
              <a:t>条件に</a:t>
            </a:r>
            <a:r>
              <a:rPr lang="ja-JP" altLang="en-US" sz="2800" dirty="0" smtClean="0"/>
              <a:t>よって、「</a:t>
            </a:r>
            <a:r>
              <a:rPr lang="ja-JP" altLang="en-US" sz="2800" dirty="0"/>
              <a:t>アイディア」は除かれる</a:t>
            </a:r>
            <a:r>
              <a:rPr lang="ja-JP" altLang="en-US" sz="2800" dirty="0" smtClean="0"/>
              <a:t>。ただし、「</a:t>
            </a:r>
            <a:r>
              <a:rPr lang="ja-JP" altLang="en-US" sz="2800" dirty="0"/>
              <a:t>アイディア」を</a:t>
            </a:r>
            <a:r>
              <a:rPr lang="ja-JP" altLang="en-US" sz="2800" dirty="0" smtClean="0"/>
              <a:t>説明し</a:t>
            </a:r>
            <a:r>
              <a:rPr lang="ja-JP" altLang="en-US" sz="2800" dirty="0"/>
              <a:t>た</a:t>
            </a:r>
            <a:r>
              <a:rPr lang="ja-JP" altLang="en-US" sz="2800" dirty="0" smtClean="0"/>
              <a:t>文章等は著作物に</a:t>
            </a:r>
            <a:r>
              <a:rPr lang="ja-JP" altLang="en-US" sz="2800" dirty="0" smtClean="0"/>
              <a:t>含まれる</a:t>
            </a:r>
            <a:endParaRPr lang="en-US" altLang="ja-JP" sz="2800" dirty="0" smtClean="0"/>
          </a:p>
          <a:p>
            <a:r>
              <a:rPr lang="ja-JP" altLang="en-US" sz="2800" dirty="0" smtClean="0"/>
              <a:t>同じアイディアでも表現の仕方に創作性があれば著作物となる</a:t>
            </a:r>
            <a:endParaRPr lang="en-US" altLang="ja-JP" sz="2800" dirty="0" smtClean="0"/>
          </a:p>
          <a:p>
            <a:r>
              <a:rPr lang="ja-JP" altLang="en-US" sz="2800" dirty="0" smtClean="0"/>
              <a:t>例）</a:t>
            </a:r>
            <a:endParaRPr lang="en-US" altLang="ja-JP" sz="2800" dirty="0" smtClean="0"/>
          </a:p>
          <a:p>
            <a:pPr lvl="1"/>
            <a:r>
              <a:rPr lang="ja-JP" altLang="en-US" sz="2600" dirty="0" smtClean="0"/>
              <a:t>実際のマジックのトリック（アイディア）を刑事ドラマの犯罪で利用した</a:t>
            </a:r>
            <a:endParaRPr lang="en-US" altLang="ja-JP" sz="2600" dirty="0" smtClean="0"/>
          </a:p>
          <a:p>
            <a:endParaRPr lang="ja-JP" altLang="en-US" sz="2800" dirty="0"/>
          </a:p>
        </p:txBody>
      </p:sp>
      <p:sp>
        <p:nvSpPr>
          <p:cNvPr id="4" name="スライド番号プレースホルダー 3"/>
          <p:cNvSpPr>
            <a:spLocks noGrp="1"/>
          </p:cNvSpPr>
          <p:nvPr>
            <p:ph type="sldNum" sz="quarter" idx="12"/>
          </p:nvPr>
        </p:nvSpPr>
        <p:spPr/>
        <p:txBody>
          <a:bodyPr/>
          <a:lstStyle/>
          <a:p>
            <a:pPr>
              <a:defRPr/>
            </a:pPr>
            <a:fld id="{5C92FB32-FECF-498B-9470-8BD23481E1E8}" type="slidenum">
              <a:rPr lang="en-US" altLang="ja-JP" smtClean="0"/>
              <a:pPr>
                <a:defRPr/>
              </a:pPr>
              <a:t>11</a:t>
            </a:fld>
            <a:endParaRPr lang="en-US" altLang="ja-JP" dirty="0"/>
          </a:p>
        </p:txBody>
      </p:sp>
    </p:spTree>
    <p:extLst>
      <p:ext uri="{BB962C8B-B14F-4D97-AF65-F5344CB8AC3E}">
        <p14:creationId xmlns:p14="http://schemas.microsoft.com/office/powerpoint/2010/main" val="10239175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688757" y="543698"/>
            <a:ext cx="7183394" cy="749644"/>
          </a:xfrm>
        </p:spPr>
        <p:txBody>
          <a:bodyPr/>
          <a:lstStyle/>
          <a:p>
            <a:r>
              <a:rPr kumimoji="1" lang="ja-JP" altLang="en-US" b="1" dirty="0" smtClean="0">
                <a:solidFill>
                  <a:schemeClr val="accent1">
                    <a:lumMod val="50000"/>
                  </a:schemeClr>
                </a:solidFill>
              </a:rPr>
              <a:t>著作物</a:t>
            </a:r>
            <a:r>
              <a:rPr kumimoji="1" lang="ja-JP" altLang="en-US" b="1" dirty="0" smtClean="0"/>
              <a:t>でないもの</a:t>
            </a:r>
            <a:endParaRPr kumimoji="1" lang="ja-JP" altLang="en-US" b="1" dirty="0"/>
          </a:p>
        </p:txBody>
      </p:sp>
      <p:sp>
        <p:nvSpPr>
          <p:cNvPr id="3" name="コンテンツ プレースホルダー 2"/>
          <p:cNvSpPr>
            <a:spLocks noGrp="1"/>
          </p:cNvSpPr>
          <p:nvPr>
            <p:ph idx="1"/>
          </p:nvPr>
        </p:nvSpPr>
        <p:spPr>
          <a:xfrm>
            <a:off x="980302" y="1293342"/>
            <a:ext cx="7891849" cy="4759326"/>
          </a:xfrm>
        </p:spPr>
        <p:txBody>
          <a:bodyPr>
            <a:normAutofit/>
          </a:bodyPr>
          <a:lstStyle/>
          <a:p>
            <a:r>
              <a:rPr lang="ja-JP" altLang="en-US" sz="2800" b="1" dirty="0" smtClean="0">
                <a:solidFill>
                  <a:srgbClr val="FF0000"/>
                </a:solidFill>
              </a:rPr>
              <a:t>「文芸、学術、美術</a:t>
            </a:r>
            <a:r>
              <a:rPr lang="ja-JP" altLang="en-US" sz="2800" b="1" dirty="0">
                <a:solidFill>
                  <a:srgbClr val="FF0000"/>
                </a:solidFill>
              </a:rPr>
              <a:t>又は音楽の範囲」に属する</a:t>
            </a:r>
            <a:r>
              <a:rPr lang="ja-JP" altLang="en-US" sz="2800" b="1" dirty="0" smtClean="0">
                <a:solidFill>
                  <a:srgbClr val="FF0000"/>
                </a:solidFill>
              </a:rPr>
              <a:t>もの</a:t>
            </a:r>
            <a:r>
              <a:rPr lang="ja-JP" altLang="en-US" sz="2800" dirty="0" smtClean="0"/>
              <a:t>の条件</a:t>
            </a:r>
            <a:r>
              <a:rPr lang="ja-JP" altLang="en-US" sz="2800" dirty="0"/>
              <a:t>に</a:t>
            </a:r>
            <a:r>
              <a:rPr lang="ja-JP" altLang="en-US" sz="2800" dirty="0" smtClean="0"/>
              <a:t>よって、「</a:t>
            </a:r>
            <a:r>
              <a:rPr lang="ja-JP" altLang="en-US" sz="2800" dirty="0"/>
              <a:t>工業製品」などは著作物から</a:t>
            </a:r>
            <a:r>
              <a:rPr lang="ja-JP" altLang="en-US" sz="2800" dirty="0" smtClean="0"/>
              <a:t>除かれる</a:t>
            </a:r>
            <a:endParaRPr lang="en-US" altLang="ja-JP" sz="2800" dirty="0" smtClean="0"/>
          </a:p>
          <a:p>
            <a:r>
              <a:rPr kumimoji="1" lang="ja-JP" altLang="en-US" sz="2800" dirty="0" smtClean="0"/>
              <a:t>工業製品には意匠（形と色彩、大量生産・移動可能）登録がある。</a:t>
            </a:r>
            <a:endParaRPr kumimoji="1" lang="ja-JP" altLang="en-US" sz="2800" dirty="0"/>
          </a:p>
        </p:txBody>
      </p:sp>
      <p:sp>
        <p:nvSpPr>
          <p:cNvPr id="4" name="スライド番号プレースホルダー 3"/>
          <p:cNvSpPr>
            <a:spLocks noGrp="1"/>
          </p:cNvSpPr>
          <p:nvPr>
            <p:ph type="sldNum" sz="quarter" idx="12"/>
          </p:nvPr>
        </p:nvSpPr>
        <p:spPr/>
        <p:txBody>
          <a:bodyPr/>
          <a:lstStyle/>
          <a:p>
            <a:pPr>
              <a:defRPr/>
            </a:pPr>
            <a:fld id="{5C92FB32-FECF-498B-9470-8BD23481E1E8}" type="slidenum">
              <a:rPr lang="en-US" altLang="ja-JP" smtClean="0"/>
              <a:pPr>
                <a:defRPr/>
              </a:pPr>
              <a:t>12</a:t>
            </a:fld>
            <a:endParaRPr lang="en-US" altLang="ja-JP" dirty="0"/>
          </a:p>
        </p:txBody>
      </p:sp>
    </p:spTree>
    <p:extLst>
      <p:ext uri="{BB962C8B-B14F-4D97-AF65-F5344CB8AC3E}">
        <p14:creationId xmlns:p14="http://schemas.microsoft.com/office/powerpoint/2010/main" val="22970417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05233" y="551936"/>
            <a:ext cx="7199870" cy="739450"/>
          </a:xfrm>
        </p:spPr>
        <p:txBody>
          <a:bodyPr>
            <a:normAutofit fontScale="90000"/>
          </a:bodyPr>
          <a:lstStyle/>
          <a:p>
            <a:r>
              <a:rPr kumimoji="1" lang="ja-JP" altLang="en-US" b="1" dirty="0" smtClean="0"/>
              <a:t>著作物、</a:t>
            </a:r>
            <a:r>
              <a:rPr kumimoji="1" lang="ja-JP" altLang="en-US" b="1" dirty="0" smtClean="0">
                <a:solidFill>
                  <a:schemeClr val="accent1">
                    <a:lumMod val="50000"/>
                  </a:schemeClr>
                </a:solidFill>
              </a:rPr>
              <a:t>著作者、著作権、著作権者</a:t>
            </a:r>
            <a:endParaRPr kumimoji="1" lang="ja-JP" altLang="en-US" b="1" dirty="0">
              <a:solidFill>
                <a:schemeClr val="accent1">
                  <a:lumMod val="50000"/>
                </a:schemeClr>
              </a:solidFill>
            </a:endParaRPr>
          </a:p>
        </p:txBody>
      </p:sp>
      <p:sp>
        <p:nvSpPr>
          <p:cNvPr id="4" name="スライド番号プレースホルダー 3"/>
          <p:cNvSpPr>
            <a:spLocks noGrp="1"/>
          </p:cNvSpPr>
          <p:nvPr>
            <p:ph type="sldNum" sz="quarter" idx="12"/>
          </p:nvPr>
        </p:nvSpPr>
        <p:spPr/>
        <p:txBody>
          <a:bodyPr/>
          <a:lstStyle/>
          <a:p>
            <a:pPr>
              <a:defRPr/>
            </a:pPr>
            <a:fld id="{5C92FB32-FECF-498B-9470-8BD23481E1E8}" type="slidenum">
              <a:rPr lang="en-US" altLang="ja-JP" smtClean="0"/>
              <a:pPr>
                <a:defRPr/>
              </a:pPr>
              <a:t>13</a:t>
            </a:fld>
            <a:endParaRPr lang="en-US" altLang="ja-JP" dirty="0"/>
          </a:p>
        </p:txBody>
      </p:sp>
      <p:sp>
        <p:nvSpPr>
          <p:cNvPr id="6" name="テキスト ボックス 5"/>
          <p:cNvSpPr txBox="1"/>
          <p:nvPr/>
        </p:nvSpPr>
        <p:spPr>
          <a:xfrm>
            <a:off x="1977081" y="2039837"/>
            <a:ext cx="6970075" cy="954107"/>
          </a:xfrm>
          <a:prstGeom prst="rect">
            <a:avLst/>
          </a:prstGeom>
          <a:noFill/>
        </p:spPr>
        <p:txBody>
          <a:bodyPr wrap="square" rtlCol="0">
            <a:spAutoFit/>
          </a:bodyPr>
          <a:lstStyle/>
          <a:p>
            <a:r>
              <a:rPr lang="ja-JP" altLang="en-US" sz="2800" dirty="0" smtClean="0"/>
              <a:t>著作物の創作と同時に権利（</a:t>
            </a:r>
            <a:r>
              <a:rPr lang="ja-JP" altLang="en-US" sz="2800" dirty="0" smtClean="0">
                <a:solidFill>
                  <a:srgbClr val="C00000"/>
                </a:solidFill>
              </a:rPr>
              <a:t>著作者人格権</a:t>
            </a:r>
            <a:r>
              <a:rPr lang="ja-JP" altLang="en-US" sz="2800" dirty="0" smtClean="0"/>
              <a:t>、</a:t>
            </a:r>
            <a:r>
              <a:rPr lang="ja-JP" altLang="en-US" sz="2800" dirty="0" smtClean="0">
                <a:solidFill>
                  <a:srgbClr val="C00000"/>
                </a:solidFill>
              </a:rPr>
              <a:t>著作権（財産権）</a:t>
            </a:r>
            <a:r>
              <a:rPr lang="ja-JP" altLang="en-US" sz="2800" dirty="0" smtClean="0"/>
              <a:t>）が</a:t>
            </a:r>
            <a:r>
              <a:rPr lang="ja-JP" altLang="en-US" sz="2800" dirty="0"/>
              <a:t>生</a:t>
            </a:r>
            <a:r>
              <a:rPr lang="ja-JP" altLang="en-US" sz="2800" dirty="0" smtClean="0"/>
              <a:t>じる</a:t>
            </a:r>
            <a:r>
              <a:rPr lang="en-US" altLang="ja-JP" sz="2800" dirty="0" smtClean="0"/>
              <a:t>[</a:t>
            </a:r>
            <a:r>
              <a:rPr lang="ja-JP" altLang="en-US" sz="2800" dirty="0" smtClean="0"/>
              <a:t>無方式主義</a:t>
            </a:r>
            <a:r>
              <a:rPr lang="en-US" altLang="ja-JP" sz="2800" dirty="0" smtClean="0"/>
              <a:t>]</a:t>
            </a:r>
          </a:p>
        </p:txBody>
      </p:sp>
      <p:sp>
        <p:nvSpPr>
          <p:cNvPr id="30" name="テキスト ボックス 29"/>
          <p:cNvSpPr txBox="1"/>
          <p:nvPr/>
        </p:nvSpPr>
        <p:spPr>
          <a:xfrm>
            <a:off x="2157325" y="3447776"/>
            <a:ext cx="4927216" cy="523220"/>
          </a:xfrm>
          <a:prstGeom prst="rect">
            <a:avLst/>
          </a:prstGeom>
          <a:noFill/>
        </p:spPr>
        <p:txBody>
          <a:bodyPr wrap="square" rtlCol="0">
            <a:spAutoFit/>
          </a:bodyPr>
          <a:lstStyle/>
          <a:p>
            <a:r>
              <a:rPr lang="ja-JP" altLang="en-US" sz="2800" dirty="0" smtClean="0"/>
              <a:t>著作権（財産権）は</a:t>
            </a:r>
            <a:r>
              <a:rPr lang="ja-JP" altLang="en-US" sz="2800" dirty="0" smtClean="0">
                <a:solidFill>
                  <a:srgbClr val="C00000"/>
                </a:solidFill>
              </a:rPr>
              <a:t>譲渡可能</a:t>
            </a:r>
            <a:endParaRPr kumimoji="1" lang="en-US" altLang="ja-JP" sz="2800" dirty="0" smtClean="0">
              <a:solidFill>
                <a:srgbClr val="C00000"/>
              </a:solidFill>
            </a:endParaRPr>
          </a:p>
        </p:txBody>
      </p:sp>
      <p:pic>
        <p:nvPicPr>
          <p:cNvPr id="31" name="図 3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2847" y="1929125"/>
            <a:ext cx="1366914" cy="1240650"/>
          </a:xfrm>
          <a:prstGeom prst="rect">
            <a:avLst/>
          </a:prstGeom>
        </p:spPr>
      </p:pic>
      <p:pic>
        <p:nvPicPr>
          <p:cNvPr id="32" name="図 3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2847" y="4419600"/>
            <a:ext cx="1359115" cy="1379463"/>
          </a:xfrm>
          <a:prstGeom prst="rect">
            <a:avLst/>
          </a:prstGeom>
        </p:spPr>
      </p:pic>
      <p:sp>
        <p:nvSpPr>
          <p:cNvPr id="35" name="テキスト ボックス 34"/>
          <p:cNvSpPr txBox="1"/>
          <p:nvPr/>
        </p:nvSpPr>
        <p:spPr>
          <a:xfrm>
            <a:off x="6494720" y="5109331"/>
            <a:ext cx="1575993" cy="523220"/>
          </a:xfrm>
          <a:prstGeom prst="rect">
            <a:avLst/>
          </a:prstGeom>
          <a:noFill/>
        </p:spPr>
        <p:txBody>
          <a:bodyPr wrap="square" rtlCol="0">
            <a:spAutoFit/>
          </a:bodyPr>
          <a:lstStyle/>
          <a:p>
            <a:r>
              <a:rPr lang="ja-JP" altLang="en-US" sz="2800" dirty="0" smtClean="0"/>
              <a:t>出版社</a:t>
            </a:r>
            <a:endParaRPr kumimoji="1" lang="en-US" altLang="ja-JP" sz="2800" dirty="0" smtClean="0"/>
          </a:p>
        </p:txBody>
      </p:sp>
      <p:sp>
        <p:nvSpPr>
          <p:cNvPr id="36" name="テキスト ボックス 35"/>
          <p:cNvSpPr txBox="1"/>
          <p:nvPr/>
        </p:nvSpPr>
        <p:spPr>
          <a:xfrm>
            <a:off x="702847" y="1405693"/>
            <a:ext cx="4815309" cy="523220"/>
          </a:xfrm>
          <a:prstGeom prst="rect">
            <a:avLst/>
          </a:prstGeom>
          <a:noFill/>
        </p:spPr>
        <p:txBody>
          <a:bodyPr wrap="square" rtlCol="0">
            <a:spAutoFit/>
          </a:bodyPr>
          <a:lstStyle/>
          <a:p>
            <a:r>
              <a:rPr lang="ja-JP" altLang="en-US" sz="2800" dirty="0" smtClean="0"/>
              <a:t>著作者＝</a:t>
            </a:r>
            <a:r>
              <a:rPr lang="ja-JP" altLang="en-US" sz="2800" dirty="0" smtClean="0">
                <a:solidFill>
                  <a:srgbClr val="FF0000"/>
                </a:solidFill>
              </a:rPr>
              <a:t>著作物を創作した者</a:t>
            </a:r>
            <a:endParaRPr kumimoji="1" lang="en-US" altLang="ja-JP" sz="2800" dirty="0" smtClean="0">
              <a:solidFill>
                <a:srgbClr val="FF0000"/>
              </a:solidFill>
            </a:endParaRPr>
          </a:p>
        </p:txBody>
      </p:sp>
      <p:sp>
        <p:nvSpPr>
          <p:cNvPr id="37" name="テキスト ボックス 36"/>
          <p:cNvSpPr txBox="1"/>
          <p:nvPr/>
        </p:nvSpPr>
        <p:spPr>
          <a:xfrm>
            <a:off x="696316" y="5822173"/>
            <a:ext cx="4815309" cy="523220"/>
          </a:xfrm>
          <a:prstGeom prst="rect">
            <a:avLst/>
          </a:prstGeom>
          <a:noFill/>
        </p:spPr>
        <p:txBody>
          <a:bodyPr wrap="square" rtlCol="0">
            <a:spAutoFit/>
          </a:bodyPr>
          <a:lstStyle/>
          <a:p>
            <a:r>
              <a:rPr lang="ja-JP" altLang="en-US" sz="2800" dirty="0" smtClean="0"/>
              <a:t>著作権者＝</a:t>
            </a:r>
            <a:r>
              <a:rPr lang="ja-JP" altLang="en-US" sz="2800" dirty="0" smtClean="0">
                <a:solidFill>
                  <a:srgbClr val="FF0000"/>
                </a:solidFill>
              </a:rPr>
              <a:t>著作権を有する者</a:t>
            </a:r>
            <a:endParaRPr kumimoji="1" lang="en-US" altLang="ja-JP" sz="2800" dirty="0" smtClean="0">
              <a:solidFill>
                <a:srgbClr val="FF0000"/>
              </a:solidFill>
            </a:endParaRPr>
          </a:p>
        </p:txBody>
      </p:sp>
      <p:sp>
        <p:nvSpPr>
          <p:cNvPr id="39" name="下矢印 38"/>
          <p:cNvSpPr/>
          <p:nvPr/>
        </p:nvSpPr>
        <p:spPr bwMode="auto">
          <a:xfrm>
            <a:off x="1598099" y="3246118"/>
            <a:ext cx="457200" cy="1143000"/>
          </a:xfrm>
          <a:prstGeom prst="downArrow">
            <a:avLst/>
          </a:prstGeom>
          <a:solidFill>
            <a:schemeClr val="accent2">
              <a:lumMod val="20000"/>
              <a:lumOff val="80000"/>
            </a:schemeClr>
          </a:solidFill>
          <a:ln w="19050"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1279525" rtl="0" eaLnBrk="1" fontAlgn="base" latinLnBrk="0" hangingPunct="1">
              <a:lnSpc>
                <a:spcPct val="100000"/>
              </a:lnSpc>
              <a:spcBef>
                <a:spcPct val="0"/>
              </a:spcBef>
              <a:spcAft>
                <a:spcPct val="0"/>
              </a:spcAft>
              <a:buClrTx/>
              <a:buSzTx/>
              <a:buFontTx/>
              <a:buNone/>
              <a:tabLst/>
            </a:pPr>
            <a:endParaRPr kumimoji="1"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40" name="下矢印 39"/>
          <p:cNvSpPr/>
          <p:nvPr/>
        </p:nvSpPr>
        <p:spPr bwMode="auto">
          <a:xfrm rot="5400000">
            <a:off x="3116767" y="3755557"/>
            <a:ext cx="457200" cy="2179128"/>
          </a:xfrm>
          <a:prstGeom prst="downArrow">
            <a:avLst/>
          </a:prstGeom>
          <a:solidFill>
            <a:srgbClr val="00FFFF"/>
          </a:solidFill>
          <a:ln w="19050"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1279525" rtl="0" eaLnBrk="1" fontAlgn="base" latinLnBrk="0" hangingPunct="1">
              <a:lnSpc>
                <a:spcPct val="100000"/>
              </a:lnSpc>
              <a:spcBef>
                <a:spcPct val="0"/>
              </a:spcBef>
              <a:spcAft>
                <a:spcPct val="0"/>
              </a:spcAft>
              <a:buClrTx/>
              <a:buSzTx/>
              <a:buFontTx/>
              <a:buNone/>
              <a:tabLst/>
            </a:pPr>
            <a:endParaRPr kumimoji="1"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pic>
        <p:nvPicPr>
          <p:cNvPr id="34" name="図 3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64648" y="3761176"/>
            <a:ext cx="2195980" cy="2195980"/>
          </a:xfrm>
          <a:prstGeom prst="rect">
            <a:avLst/>
          </a:prstGeom>
        </p:spPr>
      </p:pic>
      <p:sp>
        <p:nvSpPr>
          <p:cNvPr id="41" name="テキスト ボックス 40"/>
          <p:cNvSpPr txBox="1"/>
          <p:nvPr/>
        </p:nvSpPr>
        <p:spPr>
          <a:xfrm>
            <a:off x="511228" y="3509331"/>
            <a:ext cx="1275583" cy="400110"/>
          </a:xfrm>
          <a:prstGeom prst="rect">
            <a:avLst/>
          </a:prstGeom>
          <a:noFill/>
        </p:spPr>
        <p:txBody>
          <a:bodyPr wrap="square" rtlCol="0">
            <a:spAutoFit/>
          </a:bodyPr>
          <a:lstStyle/>
          <a:p>
            <a:r>
              <a:rPr lang="ja-JP" altLang="en-US" sz="2000" dirty="0"/>
              <a:t>権利</a:t>
            </a:r>
            <a:r>
              <a:rPr lang="ja-JP" altLang="en-US" sz="2000" dirty="0" smtClean="0"/>
              <a:t>譲渡</a:t>
            </a:r>
            <a:endParaRPr kumimoji="1" lang="en-US" altLang="ja-JP" sz="2000" dirty="0" smtClean="0"/>
          </a:p>
        </p:txBody>
      </p:sp>
      <p:sp>
        <p:nvSpPr>
          <p:cNvPr id="42" name="テキスト ボックス 41"/>
          <p:cNvSpPr txBox="1"/>
          <p:nvPr/>
        </p:nvSpPr>
        <p:spPr>
          <a:xfrm>
            <a:off x="2911814" y="4953680"/>
            <a:ext cx="1275583" cy="400110"/>
          </a:xfrm>
          <a:prstGeom prst="rect">
            <a:avLst/>
          </a:prstGeom>
          <a:noFill/>
        </p:spPr>
        <p:txBody>
          <a:bodyPr wrap="square" rtlCol="0">
            <a:spAutoFit/>
          </a:bodyPr>
          <a:lstStyle/>
          <a:p>
            <a:r>
              <a:rPr lang="ja-JP" altLang="en-US" sz="2000" dirty="0" smtClean="0"/>
              <a:t>許諾申請</a:t>
            </a:r>
            <a:endParaRPr kumimoji="1" lang="en-US" altLang="ja-JP" sz="2000" dirty="0" smtClean="0"/>
          </a:p>
        </p:txBody>
      </p:sp>
    </p:spTree>
    <p:extLst>
      <p:ext uri="{BB962C8B-B14F-4D97-AF65-F5344CB8AC3E}">
        <p14:creationId xmlns:p14="http://schemas.microsoft.com/office/powerpoint/2010/main" val="40788047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角丸四角形 20"/>
          <p:cNvSpPr/>
          <p:nvPr/>
        </p:nvSpPr>
        <p:spPr bwMode="auto">
          <a:xfrm>
            <a:off x="3343019" y="1396728"/>
            <a:ext cx="5595330" cy="5087238"/>
          </a:xfrm>
          <a:prstGeom prst="roundRect">
            <a:avLst/>
          </a:prstGeom>
          <a:solidFill>
            <a:srgbClr val="FFFFCC"/>
          </a:solidFill>
          <a:ln w="25400"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1279525" rtl="0" eaLnBrk="1" fontAlgn="base" latinLnBrk="0" hangingPunct="1">
              <a:lnSpc>
                <a:spcPct val="100000"/>
              </a:lnSpc>
              <a:spcBef>
                <a:spcPct val="0"/>
              </a:spcBef>
              <a:spcAft>
                <a:spcPct val="0"/>
              </a:spcAft>
              <a:buClrTx/>
              <a:buSzTx/>
              <a:buFontTx/>
              <a:buNone/>
              <a:tabLst/>
            </a:pPr>
            <a:endParaRPr kumimoji="1"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3" name="角丸四角形 2"/>
          <p:cNvSpPr/>
          <p:nvPr/>
        </p:nvSpPr>
        <p:spPr bwMode="auto">
          <a:xfrm>
            <a:off x="361764" y="1389761"/>
            <a:ext cx="2689402" cy="5094205"/>
          </a:xfrm>
          <a:prstGeom prst="roundRect">
            <a:avLst/>
          </a:prstGeom>
          <a:solidFill>
            <a:schemeClr val="accent1">
              <a:lumMod val="20000"/>
              <a:lumOff val="80000"/>
            </a:schemeClr>
          </a:solidFill>
          <a:ln w="25400"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1279525" rtl="0" eaLnBrk="1" fontAlgn="base" latinLnBrk="0" hangingPunct="1">
              <a:lnSpc>
                <a:spcPct val="100000"/>
              </a:lnSpc>
              <a:spcBef>
                <a:spcPct val="0"/>
              </a:spcBef>
              <a:spcAft>
                <a:spcPct val="0"/>
              </a:spcAft>
              <a:buClrTx/>
              <a:buSzTx/>
              <a:buFontTx/>
              <a:buNone/>
              <a:tabLst/>
            </a:pPr>
            <a:endParaRPr kumimoji="1"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2" name="タイトル 1"/>
          <p:cNvSpPr>
            <a:spLocks noGrp="1"/>
          </p:cNvSpPr>
          <p:nvPr>
            <p:ph type="title"/>
          </p:nvPr>
        </p:nvSpPr>
        <p:spPr>
          <a:xfrm>
            <a:off x="1688757" y="535460"/>
            <a:ext cx="7206491" cy="746682"/>
          </a:xfrm>
        </p:spPr>
        <p:txBody>
          <a:bodyPr>
            <a:normAutofit fontScale="90000"/>
          </a:bodyPr>
          <a:lstStyle/>
          <a:p>
            <a:r>
              <a:rPr kumimoji="1" lang="ja-JP" altLang="en-US" b="1" dirty="0" smtClean="0"/>
              <a:t>著作物、著作者、</a:t>
            </a:r>
            <a:r>
              <a:rPr kumimoji="1" lang="ja-JP" altLang="en-US" b="1" dirty="0" smtClean="0">
                <a:solidFill>
                  <a:schemeClr val="accent1">
                    <a:lumMod val="50000"/>
                  </a:schemeClr>
                </a:solidFill>
              </a:rPr>
              <a:t>著作権、</a:t>
            </a:r>
            <a:r>
              <a:rPr kumimoji="1" lang="ja-JP" altLang="en-US" b="1" dirty="0" smtClean="0"/>
              <a:t>著作権者</a:t>
            </a:r>
            <a:endParaRPr kumimoji="1" lang="ja-JP" altLang="en-US" b="1" dirty="0"/>
          </a:p>
        </p:txBody>
      </p:sp>
      <p:sp>
        <p:nvSpPr>
          <p:cNvPr id="4" name="スライド番号プレースホルダー 3"/>
          <p:cNvSpPr>
            <a:spLocks noGrp="1"/>
          </p:cNvSpPr>
          <p:nvPr>
            <p:ph type="sldNum" sz="quarter" idx="12"/>
          </p:nvPr>
        </p:nvSpPr>
        <p:spPr/>
        <p:txBody>
          <a:bodyPr/>
          <a:lstStyle/>
          <a:p>
            <a:pPr>
              <a:defRPr/>
            </a:pPr>
            <a:fld id="{5C92FB32-FECF-498B-9470-8BD23481E1E8}" type="slidenum">
              <a:rPr lang="en-US" altLang="ja-JP" smtClean="0"/>
              <a:pPr>
                <a:defRPr/>
              </a:pPr>
              <a:t>14</a:t>
            </a:fld>
            <a:endParaRPr lang="en-US" altLang="ja-JP" dirty="0"/>
          </a:p>
        </p:txBody>
      </p:sp>
      <p:sp>
        <p:nvSpPr>
          <p:cNvPr id="6" name="テキスト ボックス 5"/>
          <p:cNvSpPr txBox="1"/>
          <p:nvPr/>
        </p:nvSpPr>
        <p:spPr>
          <a:xfrm>
            <a:off x="566721" y="3733800"/>
            <a:ext cx="2705173" cy="1384995"/>
          </a:xfrm>
          <a:prstGeom prst="rect">
            <a:avLst/>
          </a:prstGeom>
          <a:noFill/>
        </p:spPr>
        <p:txBody>
          <a:bodyPr wrap="square" rtlCol="0">
            <a:spAutoFit/>
          </a:bodyPr>
          <a:lstStyle/>
          <a:p>
            <a:r>
              <a:rPr lang="ja-JP" altLang="en-US" sz="2800" dirty="0" smtClean="0">
                <a:solidFill>
                  <a:srgbClr val="C00000"/>
                </a:solidFill>
              </a:rPr>
              <a:t>公表権</a:t>
            </a:r>
            <a:endParaRPr lang="en-US" altLang="ja-JP" sz="2800" dirty="0" smtClean="0">
              <a:solidFill>
                <a:srgbClr val="C00000"/>
              </a:solidFill>
            </a:endParaRPr>
          </a:p>
          <a:p>
            <a:r>
              <a:rPr lang="ja-JP" altLang="en-US" sz="2800" dirty="0" smtClean="0">
                <a:solidFill>
                  <a:srgbClr val="C00000"/>
                </a:solidFill>
              </a:rPr>
              <a:t>氏名表示権</a:t>
            </a:r>
            <a:endParaRPr lang="en-US" altLang="ja-JP" sz="2800" dirty="0" smtClean="0">
              <a:solidFill>
                <a:srgbClr val="C00000"/>
              </a:solidFill>
            </a:endParaRPr>
          </a:p>
          <a:p>
            <a:r>
              <a:rPr lang="ja-JP" altLang="en-US" sz="2800" dirty="0" smtClean="0">
                <a:solidFill>
                  <a:srgbClr val="C00000"/>
                </a:solidFill>
              </a:rPr>
              <a:t>同一性保持権</a:t>
            </a:r>
            <a:endParaRPr lang="en-US" altLang="ja-JP" sz="2800" dirty="0" smtClean="0">
              <a:solidFill>
                <a:srgbClr val="C00000"/>
              </a:solidFill>
            </a:endParaRPr>
          </a:p>
        </p:txBody>
      </p:sp>
      <p:pic>
        <p:nvPicPr>
          <p:cNvPr id="31" name="図 3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7709" y="1547323"/>
            <a:ext cx="1366914" cy="1240650"/>
          </a:xfrm>
          <a:prstGeom prst="rect">
            <a:avLst/>
          </a:prstGeom>
        </p:spPr>
      </p:pic>
      <p:pic>
        <p:nvPicPr>
          <p:cNvPr id="32" name="図 3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60165" y="1484806"/>
            <a:ext cx="1359115" cy="1379463"/>
          </a:xfrm>
          <a:prstGeom prst="rect">
            <a:avLst/>
          </a:prstGeom>
        </p:spPr>
      </p:pic>
      <p:sp>
        <p:nvSpPr>
          <p:cNvPr id="36" name="テキスト ボックス 35"/>
          <p:cNvSpPr txBox="1"/>
          <p:nvPr/>
        </p:nvSpPr>
        <p:spPr>
          <a:xfrm>
            <a:off x="508911" y="2962651"/>
            <a:ext cx="2719882" cy="523220"/>
          </a:xfrm>
          <a:prstGeom prst="rect">
            <a:avLst/>
          </a:prstGeom>
          <a:noFill/>
        </p:spPr>
        <p:txBody>
          <a:bodyPr wrap="square" rtlCol="0">
            <a:spAutoFit/>
          </a:bodyPr>
          <a:lstStyle/>
          <a:p>
            <a:r>
              <a:rPr lang="ja-JP" altLang="en-US" sz="2800" dirty="0" smtClean="0">
                <a:solidFill>
                  <a:srgbClr val="C00000"/>
                </a:solidFill>
              </a:rPr>
              <a:t>著作者人格権</a:t>
            </a:r>
            <a:endParaRPr kumimoji="1" lang="en-US" altLang="ja-JP" sz="2800" dirty="0" smtClean="0">
              <a:solidFill>
                <a:srgbClr val="C00000"/>
              </a:solidFill>
            </a:endParaRPr>
          </a:p>
        </p:txBody>
      </p:sp>
      <p:sp>
        <p:nvSpPr>
          <p:cNvPr id="16" name="テキスト ボックス 15"/>
          <p:cNvSpPr txBox="1"/>
          <p:nvPr/>
        </p:nvSpPr>
        <p:spPr>
          <a:xfrm>
            <a:off x="1706465" y="1540918"/>
            <a:ext cx="1485827" cy="523220"/>
          </a:xfrm>
          <a:prstGeom prst="rect">
            <a:avLst/>
          </a:prstGeom>
          <a:noFill/>
        </p:spPr>
        <p:txBody>
          <a:bodyPr wrap="square" rtlCol="0">
            <a:spAutoFit/>
          </a:bodyPr>
          <a:lstStyle/>
          <a:p>
            <a:r>
              <a:rPr lang="ja-JP" altLang="en-US" sz="2800" dirty="0" smtClean="0"/>
              <a:t>著作者</a:t>
            </a:r>
            <a:endParaRPr kumimoji="1" lang="en-US" altLang="ja-JP" sz="2800" dirty="0" smtClean="0">
              <a:solidFill>
                <a:srgbClr val="FF0000"/>
              </a:solidFill>
            </a:endParaRPr>
          </a:p>
        </p:txBody>
      </p:sp>
      <p:sp>
        <p:nvSpPr>
          <p:cNvPr id="17" name="テキスト ボックス 16"/>
          <p:cNvSpPr txBox="1"/>
          <p:nvPr/>
        </p:nvSpPr>
        <p:spPr>
          <a:xfrm>
            <a:off x="5187016" y="1540918"/>
            <a:ext cx="2096589" cy="523220"/>
          </a:xfrm>
          <a:prstGeom prst="rect">
            <a:avLst/>
          </a:prstGeom>
          <a:noFill/>
        </p:spPr>
        <p:txBody>
          <a:bodyPr wrap="square" rtlCol="0">
            <a:spAutoFit/>
          </a:bodyPr>
          <a:lstStyle/>
          <a:p>
            <a:r>
              <a:rPr lang="ja-JP" altLang="en-US" sz="2800" dirty="0" smtClean="0"/>
              <a:t>著作権者</a:t>
            </a:r>
            <a:endParaRPr kumimoji="1" lang="en-US" altLang="ja-JP" sz="2800" dirty="0" smtClean="0">
              <a:solidFill>
                <a:srgbClr val="FF0000"/>
              </a:solidFill>
            </a:endParaRPr>
          </a:p>
        </p:txBody>
      </p:sp>
      <p:sp>
        <p:nvSpPr>
          <p:cNvPr id="18" name="テキスト ボックス 17"/>
          <p:cNvSpPr txBox="1"/>
          <p:nvPr/>
        </p:nvSpPr>
        <p:spPr>
          <a:xfrm>
            <a:off x="3427789" y="2978855"/>
            <a:ext cx="2705173" cy="3108543"/>
          </a:xfrm>
          <a:prstGeom prst="rect">
            <a:avLst/>
          </a:prstGeom>
          <a:noFill/>
        </p:spPr>
        <p:txBody>
          <a:bodyPr wrap="square" rtlCol="0">
            <a:spAutoFit/>
          </a:bodyPr>
          <a:lstStyle/>
          <a:p>
            <a:r>
              <a:rPr lang="ja-JP" altLang="en-US" sz="2800" dirty="0" smtClean="0">
                <a:solidFill>
                  <a:srgbClr val="008000"/>
                </a:solidFill>
              </a:rPr>
              <a:t>複製権</a:t>
            </a:r>
            <a:endParaRPr lang="en-US" altLang="ja-JP" sz="2800" dirty="0" smtClean="0">
              <a:solidFill>
                <a:srgbClr val="008000"/>
              </a:solidFill>
            </a:endParaRPr>
          </a:p>
          <a:p>
            <a:r>
              <a:rPr lang="ja-JP" altLang="en-US" sz="2800" dirty="0" smtClean="0">
                <a:solidFill>
                  <a:srgbClr val="008000"/>
                </a:solidFill>
              </a:rPr>
              <a:t>上演権・演奏権上映権</a:t>
            </a:r>
            <a:endParaRPr lang="en-US" altLang="ja-JP" sz="2800" dirty="0" smtClean="0">
              <a:solidFill>
                <a:srgbClr val="008000"/>
              </a:solidFill>
            </a:endParaRPr>
          </a:p>
          <a:p>
            <a:r>
              <a:rPr lang="ja-JP" altLang="en-US" sz="2800" dirty="0" smtClean="0">
                <a:solidFill>
                  <a:srgbClr val="008000"/>
                </a:solidFill>
              </a:rPr>
              <a:t>公衆送信権・送信可能化権</a:t>
            </a:r>
            <a:endParaRPr lang="en-US" altLang="ja-JP" sz="2800" dirty="0" smtClean="0">
              <a:solidFill>
                <a:srgbClr val="008000"/>
              </a:solidFill>
            </a:endParaRPr>
          </a:p>
          <a:p>
            <a:r>
              <a:rPr lang="ja-JP" altLang="en-US" sz="2800" dirty="0" smtClean="0">
                <a:solidFill>
                  <a:srgbClr val="008000"/>
                </a:solidFill>
              </a:rPr>
              <a:t>口述権</a:t>
            </a:r>
            <a:endParaRPr lang="en-US" altLang="ja-JP" sz="2800" dirty="0" smtClean="0">
              <a:solidFill>
                <a:srgbClr val="008000"/>
              </a:solidFill>
            </a:endParaRPr>
          </a:p>
          <a:p>
            <a:r>
              <a:rPr lang="ja-JP" altLang="en-US" sz="2800" dirty="0" smtClean="0">
                <a:solidFill>
                  <a:srgbClr val="008000"/>
                </a:solidFill>
              </a:rPr>
              <a:t>展示権</a:t>
            </a:r>
            <a:endParaRPr lang="en-US" altLang="ja-JP" sz="2800" dirty="0" smtClean="0">
              <a:solidFill>
                <a:srgbClr val="008000"/>
              </a:solidFill>
            </a:endParaRPr>
          </a:p>
        </p:txBody>
      </p:sp>
      <p:sp>
        <p:nvSpPr>
          <p:cNvPr id="19" name="テキスト ボックス 18"/>
          <p:cNvSpPr txBox="1"/>
          <p:nvPr/>
        </p:nvSpPr>
        <p:spPr>
          <a:xfrm>
            <a:off x="5215225" y="2278172"/>
            <a:ext cx="3368602" cy="523220"/>
          </a:xfrm>
          <a:prstGeom prst="rect">
            <a:avLst/>
          </a:prstGeom>
          <a:noFill/>
        </p:spPr>
        <p:txBody>
          <a:bodyPr wrap="square" rtlCol="0">
            <a:spAutoFit/>
          </a:bodyPr>
          <a:lstStyle/>
          <a:p>
            <a:r>
              <a:rPr lang="ja-JP" altLang="en-US" sz="2800" dirty="0" smtClean="0">
                <a:solidFill>
                  <a:srgbClr val="008000"/>
                </a:solidFill>
              </a:rPr>
              <a:t>著作権（財産権）</a:t>
            </a:r>
            <a:endParaRPr kumimoji="1" lang="en-US" altLang="ja-JP" sz="2800" dirty="0" smtClean="0">
              <a:solidFill>
                <a:srgbClr val="008000"/>
              </a:solidFill>
            </a:endParaRPr>
          </a:p>
        </p:txBody>
      </p:sp>
      <p:sp>
        <p:nvSpPr>
          <p:cNvPr id="22" name="テキスト ボックス 21"/>
          <p:cNvSpPr txBox="1"/>
          <p:nvPr/>
        </p:nvSpPr>
        <p:spPr>
          <a:xfrm>
            <a:off x="6190075" y="2962651"/>
            <a:ext cx="2705173" cy="2677656"/>
          </a:xfrm>
          <a:prstGeom prst="rect">
            <a:avLst/>
          </a:prstGeom>
          <a:noFill/>
        </p:spPr>
        <p:txBody>
          <a:bodyPr wrap="square" rtlCol="0">
            <a:spAutoFit/>
          </a:bodyPr>
          <a:lstStyle/>
          <a:p>
            <a:r>
              <a:rPr lang="ja-JP" altLang="en-US" sz="2800" dirty="0">
                <a:solidFill>
                  <a:srgbClr val="008000"/>
                </a:solidFill>
              </a:rPr>
              <a:t>譲渡</a:t>
            </a:r>
            <a:r>
              <a:rPr lang="ja-JP" altLang="en-US" sz="2800" dirty="0" smtClean="0">
                <a:solidFill>
                  <a:srgbClr val="008000"/>
                </a:solidFill>
              </a:rPr>
              <a:t>権</a:t>
            </a:r>
            <a:endParaRPr lang="en-US" altLang="ja-JP" sz="2800" dirty="0" smtClean="0">
              <a:solidFill>
                <a:srgbClr val="008000"/>
              </a:solidFill>
            </a:endParaRPr>
          </a:p>
          <a:p>
            <a:r>
              <a:rPr lang="ja-JP" altLang="en-US" sz="2800" dirty="0">
                <a:solidFill>
                  <a:srgbClr val="008000"/>
                </a:solidFill>
              </a:rPr>
              <a:t>貸与</a:t>
            </a:r>
            <a:r>
              <a:rPr lang="ja-JP" altLang="en-US" sz="2800" dirty="0" smtClean="0">
                <a:solidFill>
                  <a:srgbClr val="008000"/>
                </a:solidFill>
              </a:rPr>
              <a:t>権</a:t>
            </a:r>
            <a:endParaRPr lang="en-US" altLang="ja-JP" sz="2800" dirty="0" smtClean="0">
              <a:solidFill>
                <a:srgbClr val="008000"/>
              </a:solidFill>
            </a:endParaRPr>
          </a:p>
          <a:p>
            <a:r>
              <a:rPr lang="ja-JP" altLang="en-US" sz="2800" dirty="0" smtClean="0">
                <a:solidFill>
                  <a:srgbClr val="008000"/>
                </a:solidFill>
              </a:rPr>
              <a:t>領布</a:t>
            </a:r>
            <a:r>
              <a:rPr lang="ja-JP" altLang="en-US" sz="2800" dirty="0" smtClean="0">
                <a:solidFill>
                  <a:srgbClr val="008000"/>
                </a:solidFill>
              </a:rPr>
              <a:t>権</a:t>
            </a:r>
            <a:endParaRPr lang="en-US" altLang="ja-JP" sz="2800" dirty="0" smtClean="0">
              <a:solidFill>
                <a:srgbClr val="008000"/>
              </a:solidFill>
            </a:endParaRPr>
          </a:p>
          <a:p>
            <a:r>
              <a:rPr lang="ja-JP" altLang="en-US" sz="2800" dirty="0" smtClean="0">
                <a:solidFill>
                  <a:srgbClr val="008000"/>
                </a:solidFill>
              </a:rPr>
              <a:t>翻訳権・翻案権</a:t>
            </a:r>
            <a:endParaRPr lang="en-US" altLang="ja-JP" sz="2800" dirty="0" smtClean="0">
              <a:solidFill>
                <a:srgbClr val="008000"/>
              </a:solidFill>
            </a:endParaRPr>
          </a:p>
          <a:p>
            <a:r>
              <a:rPr lang="ja-JP" altLang="en-US" sz="2800" dirty="0" smtClean="0">
                <a:solidFill>
                  <a:srgbClr val="008000"/>
                </a:solidFill>
              </a:rPr>
              <a:t>二次的著作物利用権</a:t>
            </a:r>
            <a:endParaRPr lang="en-US" altLang="ja-JP" sz="2800" dirty="0" smtClean="0">
              <a:solidFill>
                <a:srgbClr val="008000"/>
              </a:solidFill>
            </a:endParaRPr>
          </a:p>
        </p:txBody>
      </p:sp>
    </p:spTree>
    <p:extLst>
      <p:ext uri="{BB962C8B-B14F-4D97-AF65-F5344CB8AC3E}">
        <p14:creationId xmlns:p14="http://schemas.microsoft.com/office/powerpoint/2010/main" val="32418262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67481" y="560174"/>
            <a:ext cx="7512908" cy="700216"/>
          </a:xfrm>
        </p:spPr>
        <p:txBody>
          <a:bodyPr>
            <a:normAutofit fontScale="90000"/>
          </a:bodyPr>
          <a:lstStyle/>
          <a:p>
            <a:r>
              <a:rPr kumimoji="1" lang="ja-JP" altLang="en-US" b="1" dirty="0" smtClean="0"/>
              <a:t>著作者人格権と著作権（財産権）の違い</a:t>
            </a:r>
            <a:endParaRPr kumimoji="1" lang="ja-JP" altLang="en-US" b="1" dirty="0"/>
          </a:p>
        </p:txBody>
      </p:sp>
      <p:sp>
        <p:nvSpPr>
          <p:cNvPr id="3" name="コンテンツ プレースホルダー 2"/>
          <p:cNvSpPr>
            <a:spLocks noGrp="1"/>
          </p:cNvSpPr>
          <p:nvPr>
            <p:ph idx="1"/>
          </p:nvPr>
        </p:nvSpPr>
        <p:spPr>
          <a:xfrm>
            <a:off x="929676" y="1563733"/>
            <a:ext cx="3855307" cy="4732226"/>
          </a:xfrm>
          <a:solidFill>
            <a:schemeClr val="accent1">
              <a:lumMod val="20000"/>
              <a:lumOff val="80000"/>
            </a:schemeClr>
          </a:solidFill>
          <a:ln w="25400">
            <a:solidFill>
              <a:schemeClr val="tx1"/>
            </a:solidFill>
          </a:ln>
        </p:spPr>
        <p:txBody>
          <a:bodyPr>
            <a:noAutofit/>
          </a:bodyPr>
          <a:lstStyle/>
          <a:p>
            <a:pPr marL="0" indent="0" algn="ctr">
              <a:spcBef>
                <a:spcPts val="0"/>
              </a:spcBef>
              <a:buNone/>
            </a:pPr>
            <a:endParaRPr kumimoji="1" lang="en-US" altLang="ja-JP" sz="2400" dirty="0" smtClean="0">
              <a:solidFill>
                <a:srgbClr val="C00000"/>
              </a:solidFill>
            </a:endParaRPr>
          </a:p>
          <a:p>
            <a:pPr marL="0" indent="0" algn="ctr">
              <a:spcBef>
                <a:spcPts val="0"/>
              </a:spcBef>
              <a:buNone/>
            </a:pPr>
            <a:r>
              <a:rPr kumimoji="1" lang="ja-JP" altLang="en-US" sz="2400" dirty="0" smtClean="0">
                <a:solidFill>
                  <a:srgbClr val="C00000"/>
                </a:solidFill>
              </a:rPr>
              <a:t>著作者人格権</a:t>
            </a:r>
            <a:endParaRPr lang="en-US" altLang="ja-JP" sz="2400" dirty="0">
              <a:solidFill>
                <a:srgbClr val="C00000"/>
              </a:solidFill>
            </a:endParaRPr>
          </a:p>
          <a:p>
            <a:pPr marL="0" indent="0">
              <a:spcBef>
                <a:spcPts val="0"/>
              </a:spcBef>
              <a:buNone/>
            </a:pPr>
            <a:endParaRPr kumimoji="1" lang="en-US" altLang="ja-JP" sz="2400" dirty="0" smtClean="0">
              <a:solidFill>
                <a:srgbClr val="C00000"/>
              </a:solidFill>
            </a:endParaRPr>
          </a:p>
          <a:p>
            <a:pPr marL="0" indent="0">
              <a:spcBef>
                <a:spcPts val="0"/>
              </a:spcBef>
              <a:buNone/>
            </a:pPr>
            <a:r>
              <a:rPr kumimoji="1" lang="ja-JP" altLang="en-US" sz="2400" dirty="0" smtClean="0">
                <a:solidFill>
                  <a:srgbClr val="C00000"/>
                </a:solidFill>
              </a:rPr>
              <a:t>１）権利の主旨</a:t>
            </a:r>
            <a:endParaRPr lang="en-US" altLang="ja-JP" sz="2400" dirty="0">
              <a:solidFill>
                <a:srgbClr val="C00000"/>
              </a:solidFill>
            </a:endParaRPr>
          </a:p>
          <a:p>
            <a:pPr marL="400050" lvl="1" indent="0">
              <a:spcBef>
                <a:spcPts val="0"/>
              </a:spcBef>
              <a:buNone/>
            </a:pPr>
            <a:r>
              <a:rPr lang="ja-JP" altLang="en-US" sz="2000" dirty="0" smtClean="0">
                <a:solidFill>
                  <a:srgbClr val="C00000"/>
                </a:solidFill>
              </a:rPr>
              <a:t>著作者の人格的利益を保護する権利</a:t>
            </a:r>
            <a:endParaRPr lang="en-US" altLang="ja-JP" sz="2000" dirty="0" smtClean="0">
              <a:solidFill>
                <a:srgbClr val="C00000"/>
              </a:solidFill>
            </a:endParaRPr>
          </a:p>
          <a:p>
            <a:pPr marL="0" indent="0">
              <a:spcBef>
                <a:spcPts val="0"/>
              </a:spcBef>
              <a:buNone/>
            </a:pPr>
            <a:r>
              <a:rPr kumimoji="1" lang="ja-JP" altLang="en-US" sz="2400" dirty="0" smtClean="0">
                <a:solidFill>
                  <a:srgbClr val="C00000"/>
                </a:solidFill>
              </a:rPr>
              <a:t>２）権利の移転</a:t>
            </a:r>
            <a:endParaRPr lang="en-US" altLang="ja-JP" sz="2400" dirty="0" smtClean="0">
              <a:solidFill>
                <a:srgbClr val="C00000"/>
              </a:solidFill>
            </a:endParaRPr>
          </a:p>
          <a:p>
            <a:pPr marL="400050" lvl="1" indent="0">
              <a:spcBef>
                <a:spcPts val="0"/>
              </a:spcBef>
              <a:buNone/>
            </a:pPr>
            <a:r>
              <a:rPr lang="ja-JP" altLang="en-US" sz="2000" dirty="0" smtClean="0">
                <a:solidFill>
                  <a:srgbClr val="C00000"/>
                </a:solidFill>
              </a:rPr>
              <a:t>著作者以外には移転しない（一身専属）</a:t>
            </a:r>
            <a:endParaRPr lang="en-US" altLang="ja-JP" sz="2000" dirty="0" smtClean="0">
              <a:solidFill>
                <a:srgbClr val="C00000"/>
              </a:solidFill>
            </a:endParaRPr>
          </a:p>
          <a:p>
            <a:pPr marL="0" indent="0">
              <a:spcBef>
                <a:spcPts val="0"/>
              </a:spcBef>
              <a:buNone/>
            </a:pPr>
            <a:r>
              <a:rPr kumimoji="1" lang="ja-JP" altLang="en-US" sz="2400" dirty="0" smtClean="0">
                <a:solidFill>
                  <a:srgbClr val="C00000"/>
                </a:solidFill>
              </a:rPr>
              <a:t>３）保護期間</a:t>
            </a:r>
            <a:endParaRPr lang="en-US" altLang="ja-JP" sz="2400" dirty="0" smtClean="0">
              <a:solidFill>
                <a:srgbClr val="C00000"/>
              </a:solidFill>
            </a:endParaRPr>
          </a:p>
          <a:p>
            <a:pPr marL="400050" lvl="1" indent="0">
              <a:spcBef>
                <a:spcPts val="0"/>
              </a:spcBef>
              <a:buNone/>
            </a:pPr>
            <a:r>
              <a:rPr lang="ja-JP" altLang="en-US" sz="2000" dirty="0" smtClean="0">
                <a:solidFill>
                  <a:srgbClr val="C00000"/>
                </a:solidFill>
              </a:rPr>
              <a:t>著作者が死亡すれば消滅（しかし、死後においても尊重しなければならない）</a:t>
            </a:r>
            <a:endParaRPr kumimoji="1" lang="ja-JP" altLang="en-US" sz="2000" dirty="0">
              <a:solidFill>
                <a:srgbClr val="C00000"/>
              </a:solidFill>
            </a:endParaRPr>
          </a:p>
        </p:txBody>
      </p:sp>
      <p:sp>
        <p:nvSpPr>
          <p:cNvPr id="4" name="スライド番号プレースホルダー 3"/>
          <p:cNvSpPr>
            <a:spLocks noGrp="1"/>
          </p:cNvSpPr>
          <p:nvPr>
            <p:ph type="sldNum" sz="quarter" idx="12"/>
          </p:nvPr>
        </p:nvSpPr>
        <p:spPr/>
        <p:txBody>
          <a:bodyPr/>
          <a:lstStyle/>
          <a:p>
            <a:pPr>
              <a:defRPr/>
            </a:pPr>
            <a:fld id="{5C92FB32-FECF-498B-9470-8BD23481E1E8}" type="slidenum">
              <a:rPr lang="en-US" altLang="ja-JP" smtClean="0"/>
              <a:pPr>
                <a:defRPr/>
              </a:pPr>
              <a:t>15</a:t>
            </a:fld>
            <a:endParaRPr lang="en-US" altLang="ja-JP" dirty="0"/>
          </a:p>
        </p:txBody>
      </p:sp>
      <p:sp>
        <p:nvSpPr>
          <p:cNvPr id="5" name="コンテンツ プレースホルダー 2"/>
          <p:cNvSpPr txBox="1">
            <a:spLocks/>
          </p:cNvSpPr>
          <p:nvPr/>
        </p:nvSpPr>
        <p:spPr bwMode="auto">
          <a:xfrm>
            <a:off x="4974453" y="1563733"/>
            <a:ext cx="3905936" cy="4732226"/>
          </a:xfrm>
          <a:prstGeom prst="rect">
            <a:avLst/>
          </a:prstGeom>
          <a:solidFill>
            <a:srgbClr val="FFFFCC"/>
          </a:solidFill>
          <a:ln w="25400">
            <a:solidFill>
              <a:schemeClr val="tx1"/>
            </a:solid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29" tIns="45715" rIns="91429" bIns="45715" numCol="1" anchor="t" anchorCtr="0" compatLnSpc="1">
            <a:prstTxWarp prst="textNoShape">
              <a:avLst/>
            </a:prstTxWarp>
          </a:bodyPr>
          <a:lstStyle>
            <a:lvl1pPr marL="469900" indent="-469900" algn="l" rtl="0" eaLnBrk="0" fontAlgn="base" hangingPunct="0">
              <a:spcBef>
                <a:spcPct val="20000"/>
              </a:spcBef>
              <a:spcAft>
                <a:spcPct val="0"/>
              </a:spcAft>
              <a:buClr>
                <a:srgbClr val="4C8492"/>
              </a:buClr>
              <a:buFont typeface="Wingdings" charset="2"/>
              <a:buChar char="o"/>
              <a:defRPr kumimoji="1" sz="3000">
                <a:solidFill>
                  <a:schemeClr val="tx1"/>
                </a:solidFill>
                <a:latin typeface="+mn-lt"/>
                <a:ea typeface="+mn-ea"/>
                <a:cs typeface="+mn-cs"/>
              </a:defRPr>
            </a:lvl1pPr>
            <a:lvl2pPr marL="908050" indent="-436563" algn="l" rtl="0" eaLnBrk="0" fontAlgn="base" hangingPunct="0">
              <a:spcBef>
                <a:spcPct val="20000"/>
              </a:spcBef>
              <a:spcAft>
                <a:spcPct val="0"/>
              </a:spcAft>
              <a:buClr>
                <a:srgbClr val="4C8492"/>
              </a:buClr>
              <a:buFont typeface="Wingdings" charset="2"/>
              <a:buChar char="n"/>
              <a:defRPr kumimoji="1" sz="2600">
                <a:solidFill>
                  <a:schemeClr val="tx1"/>
                </a:solidFill>
                <a:latin typeface="+mn-lt"/>
                <a:ea typeface="+mn-ea"/>
              </a:defRPr>
            </a:lvl2pPr>
            <a:lvl3pPr marL="1304925" indent="-395288" algn="l" rtl="0" eaLnBrk="0" fontAlgn="base" hangingPunct="0">
              <a:spcBef>
                <a:spcPct val="20000"/>
              </a:spcBef>
              <a:spcAft>
                <a:spcPct val="0"/>
              </a:spcAft>
              <a:buClr>
                <a:srgbClr val="4C8492"/>
              </a:buClr>
              <a:buFont typeface="Wingdings" charset="2"/>
              <a:buChar char="o"/>
              <a:defRPr kumimoji="1" sz="2300">
                <a:solidFill>
                  <a:schemeClr val="tx1"/>
                </a:solidFill>
                <a:latin typeface="+mn-lt"/>
                <a:ea typeface="+mn-ea"/>
              </a:defRPr>
            </a:lvl3pPr>
            <a:lvl4pPr marL="1693863" indent="-387350" algn="l" rtl="0" eaLnBrk="0" fontAlgn="base" hangingPunct="0">
              <a:spcBef>
                <a:spcPct val="20000"/>
              </a:spcBef>
              <a:spcAft>
                <a:spcPct val="0"/>
              </a:spcAft>
              <a:buClr>
                <a:srgbClr val="4C8492"/>
              </a:buClr>
              <a:buFont typeface="Wingdings" charset="2"/>
              <a:buChar char="n"/>
              <a:defRPr kumimoji="1" sz="2000">
                <a:solidFill>
                  <a:schemeClr val="tx1"/>
                </a:solidFill>
                <a:latin typeface="+mn-lt"/>
                <a:ea typeface="+mn-ea"/>
              </a:defRPr>
            </a:lvl4pPr>
            <a:lvl5pPr marL="2093913" indent="-398463" algn="l" rtl="0" eaLnBrk="0" fontAlgn="base" hangingPunct="0">
              <a:spcBef>
                <a:spcPct val="25000"/>
              </a:spcBef>
              <a:spcAft>
                <a:spcPct val="0"/>
              </a:spcAft>
              <a:buClr>
                <a:srgbClr val="4C8492"/>
              </a:buClr>
              <a:buFont typeface="Wingdings" charset="2"/>
              <a:buChar char="§"/>
              <a:defRPr kumimoji="1" sz="2000">
                <a:solidFill>
                  <a:schemeClr val="tx1"/>
                </a:solidFill>
                <a:latin typeface="+mn-lt"/>
                <a:ea typeface="+mn-ea"/>
              </a:defRPr>
            </a:lvl5pPr>
            <a:lvl6pPr marL="2551113" indent="-398463" algn="l" rtl="0" fontAlgn="base">
              <a:spcBef>
                <a:spcPct val="25000"/>
              </a:spcBef>
              <a:spcAft>
                <a:spcPct val="0"/>
              </a:spcAft>
              <a:buClr>
                <a:srgbClr val="660033"/>
              </a:buClr>
              <a:buFont typeface="Wingdings" pitchFamily="2" charset="2"/>
              <a:buChar char="§"/>
              <a:defRPr kumimoji="1" sz="2000">
                <a:solidFill>
                  <a:schemeClr val="tx1"/>
                </a:solidFill>
                <a:latin typeface="+mn-lt"/>
                <a:ea typeface="+mn-ea"/>
              </a:defRPr>
            </a:lvl6pPr>
            <a:lvl7pPr marL="3008313" indent="-398463" algn="l" rtl="0" fontAlgn="base">
              <a:spcBef>
                <a:spcPct val="25000"/>
              </a:spcBef>
              <a:spcAft>
                <a:spcPct val="0"/>
              </a:spcAft>
              <a:buClr>
                <a:srgbClr val="660033"/>
              </a:buClr>
              <a:buFont typeface="Wingdings" pitchFamily="2" charset="2"/>
              <a:buChar char="§"/>
              <a:defRPr kumimoji="1" sz="2000">
                <a:solidFill>
                  <a:schemeClr val="tx1"/>
                </a:solidFill>
                <a:latin typeface="+mn-lt"/>
                <a:ea typeface="+mn-ea"/>
              </a:defRPr>
            </a:lvl7pPr>
            <a:lvl8pPr marL="3465513" indent="-398463" algn="l" rtl="0" fontAlgn="base">
              <a:spcBef>
                <a:spcPct val="25000"/>
              </a:spcBef>
              <a:spcAft>
                <a:spcPct val="0"/>
              </a:spcAft>
              <a:buClr>
                <a:srgbClr val="660033"/>
              </a:buClr>
              <a:buFont typeface="Wingdings" pitchFamily="2" charset="2"/>
              <a:buChar char="§"/>
              <a:defRPr kumimoji="1" sz="2000">
                <a:solidFill>
                  <a:schemeClr val="tx1"/>
                </a:solidFill>
                <a:latin typeface="+mn-lt"/>
                <a:ea typeface="+mn-ea"/>
              </a:defRPr>
            </a:lvl8pPr>
            <a:lvl9pPr marL="3922713" indent="-398463" algn="l" rtl="0" fontAlgn="base">
              <a:spcBef>
                <a:spcPct val="25000"/>
              </a:spcBef>
              <a:spcAft>
                <a:spcPct val="0"/>
              </a:spcAft>
              <a:buClr>
                <a:srgbClr val="660033"/>
              </a:buClr>
              <a:buFont typeface="Wingdings" pitchFamily="2" charset="2"/>
              <a:buChar char="§"/>
              <a:defRPr kumimoji="1" sz="2000">
                <a:solidFill>
                  <a:schemeClr val="tx1"/>
                </a:solidFill>
                <a:latin typeface="+mn-lt"/>
                <a:ea typeface="+mn-ea"/>
              </a:defRPr>
            </a:lvl9pPr>
          </a:lstStyle>
          <a:p>
            <a:pPr marL="0" indent="0" algn="ctr">
              <a:spcBef>
                <a:spcPts val="0"/>
              </a:spcBef>
              <a:buNone/>
            </a:pPr>
            <a:endParaRPr lang="en-US" altLang="ja-JP" sz="2400" kern="0" dirty="0" smtClean="0">
              <a:solidFill>
                <a:srgbClr val="008000"/>
              </a:solidFill>
            </a:endParaRPr>
          </a:p>
          <a:p>
            <a:pPr marL="0" indent="0" algn="ctr">
              <a:spcBef>
                <a:spcPts val="0"/>
              </a:spcBef>
              <a:buNone/>
            </a:pPr>
            <a:r>
              <a:rPr lang="ja-JP" altLang="en-US" sz="2400" kern="0" dirty="0" smtClean="0">
                <a:solidFill>
                  <a:srgbClr val="008000"/>
                </a:solidFill>
              </a:rPr>
              <a:t>著作権（財産権）</a:t>
            </a:r>
            <a:endParaRPr lang="en-US" altLang="ja-JP" sz="2400" kern="0" dirty="0" smtClean="0">
              <a:solidFill>
                <a:srgbClr val="008000"/>
              </a:solidFill>
            </a:endParaRPr>
          </a:p>
          <a:p>
            <a:pPr marL="0" indent="0">
              <a:spcBef>
                <a:spcPts val="0"/>
              </a:spcBef>
              <a:buNone/>
            </a:pPr>
            <a:endParaRPr lang="en-US" altLang="ja-JP" sz="2400" kern="0" dirty="0" smtClean="0">
              <a:solidFill>
                <a:srgbClr val="008000"/>
              </a:solidFill>
            </a:endParaRPr>
          </a:p>
          <a:p>
            <a:pPr marL="0" indent="0">
              <a:spcBef>
                <a:spcPts val="0"/>
              </a:spcBef>
              <a:buNone/>
            </a:pPr>
            <a:r>
              <a:rPr lang="ja-JP" altLang="en-US" sz="2400" kern="0" dirty="0" smtClean="0">
                <a:solidFill>
                  <a:srgbClr val="008000"/>
                </a:solidFill>
              </a:rPr>
              <a:t>１）権利の主旨</a:t>
            </a:r>
            <a:endParaRPr lang="en-US" altLang="ja-JP" sz="2400" kern="0" dirty="0" smtClean="0">
              <a:solidFill>
                <a:srgbClr val="008000"/>
              </a:solidFill>
            </a:endParaRPr>
          </a:p>
          <a:p>
            <a:pPr marL="438150" lvl="1" indent="0">
              <a:spcBef>
                <a:spcPts val="0"/>
              </a:spcBef>
              <a:buNone/>
            </a:pPr>
            <a:r>
              <a:rPr lang="ja-JP" altLang="en-US" sz="2000" kern="0" dirty="0" smtClean="0">
                <a:solidFill>
                  <a:srgbClr val="008000"/>
                </a:solidFill>
              </a:rPr>
              <a:t>著作者の経済的利益を保護する権利</a:t>
            </a:r>
            <a:endParaRPr lang="en-US" altLang="ja-JP" sz="2000" kern="0" dirty="0">
              <a:solidFill>
                <a:srgbClr val="008000"/>
              </a:solidFill>
            </a:endParaRPr>
          </a:p>
          <a:p>
            <a:pPr marL="0" indent="0">
              <a:spcBef>
                <a:spcPts val="0"/>
              </a:spcBef>
              <a:buNone/>
            </a:pPr>
            <a:r>
              <a:rPr lang="ja-JP" altLang="en-US" sz="2400" kern="0" dirty="0" smtClean="0">
                <a:solidFill>
                  <a:srgbClr val="008000"/>
                </a:solidFill>
              </a:rPr>
              <a:t>２）権利の移転</a:t>
            </a:r>
            <a:endParaRPr lang="en-US" altLang="ja-JP" sz="2400" kern="0" dirty="0">
              <a:solidFill>
                <a:srgbClr val="008000"/>
              </a:solidFill>
            </a:endParaRPr>
          </a:p>
          <a:p>
            <a:pPr marL="438150" lvl="1" indent="0">
              <a:spcBef>
                <a:spcPts val="0"/>
              </a:spcBef>
              <a:buNone/>
            </a:pPr>
            <a:r>
              <a:rPr lang="ja-JP" altLang="en-US" sz="2000" kern="0" dirty="0" smtClean="0">
                <a:solidFill>
                  <a:srgbClr val="008000"/>
                </a:solidFill>
              </a:rPr>
              <a:t>一般の財産と同様に他人に譲渡等が可能</a:t>
            </a:r>
            <a:endParaRPr lang="en-US" altLang="ja-JP" sz="2000" kern="0" dirty="0">
              <a:solidFill>
                <a:srgbClr val="008000"/>
              </a:solidFill>
            </a:endParaRPr>
          </a:p>
          <a:p>
            <a:pPr marL="0" indent="0">
              <a:spcBef>
                <a:spcPts val="0"/>
              </a:spcBef>
              <a:buNone/>
            </a:pPr>
            <a:r>
              <a:rPr lang="ja-JP" altLang="en-US" sz="2400" kern="0" dirty="0" smtClean="0">
                <a:solidFill>
                  <a:srgbClr val="008000"/>
                </a:solidFill>
              </a:rPr>
              <a:t>３）保護期間</a:t>
            </a:r>
            <a:endParaRPr lang="en-US" altLang="ja-JP" sz="2400" kern="0" dirty="0">
              <a:solidFill>
                <a:srgbClr val="008000"/>
              </a:solidFill>
            </a:endParaRPr>
          </a:p>
          <a:p>
            <a:pPr marL="438150" lvl="1" indent="0">
              <a:spcBef>
                <a:spcPts val="0"/>
              </a:spcBef>
              <a:buNone/>
            </a:pPr>
            <a:r>
              <a:rPr lang="ja-JP" altLang="en-US" sz="2000" kern="0" dirty="0" smtClean="0">
                <a:solidFill>
                  <a:srgbClr val="008000"/>
                </a:solidFill>
              </a:rPr>
              <a:t>原則、著作者の死後</a:t>
            </a:r>
            <a:r>
              <a:rPr lang="en-US" altLang="ja-JP" sz="2000" kern="0" dirty="0" smtClean="0">
                <a:solidFill>
                  <a:srgbClr val="008000"/>
                </a:solidFill>
              </a:rPr>
              <a:t>50</a:t>
            </a:r>
            <a:r>
              <a:rPr lang="ja-JP" altLang="en-US" sz="2000" kern="0" dirty="0" smtClean="0">
                <a:solidFill>
                  <a:srgbClr val="008000"/>
                </a:solidFill>
              </a:rPr>
              <a:t>年間存続する（例外規定あり）</a:t>
            </a:r>
            <a:endParaRPr lang="ja-JP" altLang="en-US" sz="2000" kern="0" dirty="0">
              <a:solidFill>
                <a:srgbClr val="008000"/>
              </a:solidFill>
            </a:endParaRPr>
          </a:p>
        </p:txBody>
      </p:sp>
    </p:spTree>
    <p:extLst>
      <p:ext uri="{BB962C8B-B14F-4D97-AF65-F5344CB8AC3E}">
        <p14:creationId xmlns:p14="http://schemas.microsoft.com/office/powerpoint/2010/main" val="32873340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680519" y="560174"/>
            <a:ext cx="6853881" cy="708454"/>
          </a:xfrm>
        </p:spPr>
        <p:txBody>
          <a:bodyPr/>
          <a:lstStyle/>
          <a:p>
            <a:r>
              <a:rPr kumimoji="1" lang="ja-JP" altLang="en-US" b="1" dirty="0" smtClean="0"/>
              <a:t>著作者人格権の内容</a:t>
            </a:r>
            <a:endParaRPr kumimoji="1" lang="ja-JP" altLang="en-US" b="1" dirty="0"/>
          </a:p>
        </p:txBody>
      </p:sp>
      <p:sp>
        <p:nvSpPr>
          <p:cNvPr id="3" name="コンテンツ プレースホルダー 2"/>
          <p:cNvSpPr>
            <a:spLocks noGrp="1"/>
          </p:cNvSpPr>
          <p:nvPr>
            <p:ph idx="1"/>
          </p:nvPr>
        </p:nvSpPr>
        <p:spPr>
          <a:xfrm>
            <a:off x="601361" y="1268628"/>
            <a:ext cx="8287265" cy="4648200"/>
          </a:xfrm>
        </p:spPr>
        <p:txBody>
          <a:bodyPr>
            <a:normAutofit fontScale="92500" lnSpcReduction="10000"/>
          </a:bodyPr>
          <a:lstStyle/>
          <a:p>
            <a:r>
              <a:rPr kumimoji="1" lang="ja-JP" altLang="en-US" sz="3200" b="1" dirty="0" smtClean="0"/>
              <a:t>公表権</a:t>
            </a:r>
            <a:endParaRPr kumimoji="1" lang="en-US" altLang="ja-JP" sz="3200" b="1" dirty="0" smtClean="0"/>
          </a:p>
          <a:p>
            <a:pPr marL="471487" lvl="1" indent="0">
              <a:buNone/>
            </a:pPr>
            <a:r>
              <a:rPr lang="ja-JP" altLang="en-US" sz="2600" dirty="0" smtClean="0"/>
              <a:t>「公表する・しない」を決めることができる権利</a:t>
            </a:r>
            <a:endParaRPr lang="en-US" altLang="ja-JP" sz="2600" dirty="0" smtClean="0"/>
          </a:p>
          <a:p>
            <a:pPr marL="471487" lvl="1" indent="0">
              <a:buNone/>
            </a:pPr>
            <a:endParaRPr lang="en-US" altLang="ja-JP" dirty="0"/>
          </a:p>
          <a:p>
            <a:r>
              <a:rPr kumimoji="1" lang="ja-JP" altLang="en-US" sz="3200" b="1" dirty="0" smtClean="0"/>
              <a:t>氏名表示権</a:t>
            </a:r>
            <a:endParaRPr lang="en-US" altLang="ja-JP" sz="3200" b="1" dirty="0"/>
          </a:p>
          <a:p>
            <a:pPr marL="471487" lvl="1" indent="0">
              <a:buNone/>
            </a:pPr>
            <a:r>
              <a:rPr kumimoji="1" lang="ja-JP" altLang="en-US" sz="2600" dirty="0" smtClean="0"/>
              <a:t>「氏名を表示する・しない」を決めることができる権利</a:t>
            </a:r>
            <a:endParaRPr lang="en-US" altLang="ja-JP" sz="2600" dirty="0"/>
          </a:p>
          <a:p>
            <a:pPr marL="471487" lvl="1" indent="0">
              <a:buNone/>
            </a:pPr>
            <a:r>
              <a:rPr lang="ja-JP" altLang="en-US" sz="2600" dirty="0" smtClean="0"/>
              <a:t>（「本名（実名）」か「ペンネーム等（変名）」かの選択を含む）</a:t>
            </a:r>
            <a:endParaRPr lang="en-US" altLang="ja-JP" sz="2600" dirty="0" smtClean="0"/>
          </a:p>
          <a:p>
            <a:pPr marL="471487" lvl="1" indent="0">
              <a:buNone/>
            </a:pPr>
            <a:endParaRPr lang="en-US" altLang="ja-JP" dirty="0"/>
          </a:p>
          <a:p>
            <a:r>
              <a:rPr kumimoji="1" lang="ja-JP" altLang="en-US" sz="3200" b="1" dirty="0" smtClean="0"/>
              <a:t>同一性保持権</a:t>
            </a:r>
            <a:endParaRPr lang="en-US" altLang="ja-JP" sz="3200" b="1" dirty="0" smtClean="0"/>
          </a:p>
          <a:p>
            <a:pPr marL="471487" lvl="1" indent="0">
              <a:buNone/>
            </a:pPr>
            <a:r>
              <a:rPr kumimoji="1" lang="ja-JP" altLang="en-US" sz="2600" dirty="0" smtClean="0"/>
              <a:t>著作物を、自分の意に反して改変されない権利</a:t>
            </a:r>
            <a:endParaRPr kumimoji="1" lang="en-US" altLang="ja-JP" sz="2600" dirty="0" smtClean="0"/>
          </a:p>
        </p:txBody>
      </p:sp>
      <p:sp>
        <p:nvSpPr>
          <p:cNvPr id="4" name="スライド番号プレースホルダー 3"/>
          <p:cNvSpPr>
            <a:spLocks noGrp="1"/>
          </p:cNvSpPr>
          <p:nvPr>
            <p:ph type="sldNum" sz="quarter" idx="12"/>
          </p:nvPr>
        </p:nvSpPr>
        <p:spPr/>
        <p:txBody>
          <a:bodyPr/>
          <a:lstStyle/>
          <a:p>
            <a:pPr>
              <a:defRPr/>
            </a:pPr>
            <a:fld id="{5C92FB32-FECF-498B-9470-8BD23481E1E8}" type="slidenum">
              <a:rPr lang="en-US" altLang="ja-JP" smtClean="0"/>
              <a:pPr>
                <a:defRPr/>
              </a:pPr>
              <a:t>16</a:t>
            </a:fld>
            <a:endParaRPr lang="en-US" altLang="ja-JP" dirty="0"/>
          </a:p>
        </p:txBody>
      </p:sp>
      <p:sp>
        <p:nvSpPr>
          <p:cNvPr id="5" name="角丸四角形 4"/>
          <p:cNvSpPr/>
          <p:nvPr/>
        </p:nvSpPr>
        <p:spPr bwMode="auto">
          <a:xfrm>
            <a:off x="511228" y="4589102"/>
            <a:ext cx="8377398" cy="1138646"/>
          </a:xfrm>
          <a:prstGeom prst="roundRect">
            <a:avLst/>
          </a:prstGeom>
          <a:noFill/>
          <a:ln w="38100" cap="flat" cmpd="sng" algn="ctr">
            <a:solidFill>
              <a:srgbClr val="FF0000"/>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1279525" rtl="0" eaLnBrk="1" fontAlgn="base" latinLnBrk="0" hangingPunct="1">
              <a:lnSpc>
                <a:spcPct val="100000"/>
              </a:lnSpc>
              <a:spcBef>
                <a:spcPct val="0"/>
              </a:spcBef>
              <a:spcAft>
                <a:spcPct val="0"/>
              </a:spcAft>
              <a:buClrTx/>
              <a:buSzTx/>
              <a:buFontTx/>
              <a:buNone/>
              <a:tabLst/>
            </a:pPr>
            <a:endParaRPr kumimoji="1"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Tree>
    <p:extLst>
      <p:ext uri="{BB962C8B-B14F-4D97-AF65-F5344CB8AC3E}">
        <p14:creationId xmlns:p14="http://schemas.microsoft.com/office/powerpoint/2010/main" val="40816187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689828" y="557817"/>
            <a:ext cx="6490346" cy="710809"/>
          </a:xfrm>
        </p:spPr>
        <p:txBody>
          <a:bodyPr/>
          <a:lstStyle/>
          <a:p>
            <a:r>
              <a:rPr kumimoji="1" lang="ja-JP" altLang="en-US" b="1" dirty="0" smtClean="0"/>
              <a:t>著作権（財産権）の内容</a:t>
            </a:r>
            <a:endParaRPr kumimoji="1" lang="ja-JP" altLang="en-US" b="1" dirty="0"/>
          </a:p>
        </p:txBody>
      </p:sp>
      <p:sp>
        <p:nvSpPr>
          <p:cNvPr id="3" name="コンテンツ プレースホルダー 2"/>
          <p:cNvSpPr>
            <a:spLocks noGrp="1"/>
          </p:cNvSpPr>
          <p:nvPr>
            <p:ph idx="1"/>
          </p:nvPr>
        </p:nvSpPr>
        <p:spPr>
          <a:xfrm>
            <a:off x="996778" y="1606378"/>
            <a:ext cx="7900087" cy="4316628"/>
          </a:xfrm>
        </p:spPr>
        <p:txBody>
          <a:bodyPr/>
          <a:lstStyle/>
          <a:p>
            <a:pPr marL="0" indent="0">
              <a:buNone/>
            </a:pPr>
            <a:r>
              <a:rPr kumimoji="1" lang="ja-JP" altLang="en-US" sz="2800" b="1" dirty="0" smtClean="0"/>
              <a:t>①　複製物（コピー）を作る権利</a:t>
            </a:r>
            <a:endParaRPr lang="en-US" altLang="ja-JP" sz="2800" b="1" dirty="0"/>
          </a:p>
          <a:p>
            <a:pPr marL="0" indent="0">
              <a:buNone/>
            </a:pPr>
            <a:r>
              <a:rPr lang="ja-JP" altLang="en-US" sz="2800" b="1" dirty="0" smtClean="0"/>
              <a:t>②　複製物（コピー）を流通させる権利</a:t>
            </a:r>
            <a:endParaRPr lang="en-US" altLang="ja-JP" sz="2800" b="1" dirty="0"/>
          </a:p>
          <a:p>
            <a:pPr marL="0" indent="0">
              <a:buNone/>
            </a:pPr>
            <a:r>
              <a:rPr kumimoji="1" lang="ja-JP" altLang="en-US" sz="2800" b="1" dirty="0" smtClean="0"/>
              <a:t>③　複製物（コピー）を使わず伝達する権利</a:t>
            </a:r>
            <a:endParaRPr lang="en-US" altLang="ja-JP" sz="2800" b="1" dirty="0"/>
          </a:p>
          <a:p>
            <a:pPr marL="0" indent="0">
              <a:buNone/>
            </a:pPr>
            <a:r>
              <a:rPr lang="ja-JP" altLang="en-US" sz="2800" b="1" dirty="0" smtClean="0"/>
              <a:t>④　加工（翻訳、編曲、変形、翻案）する権利</a:t>
            </a:r>
            <a:endParaRPr lang="en-US" altLang="ja-JP" sz="2800" b="1" dirty="0" smtClean="0"/>
          </a:p>
          <a:p>
            <a:endParaRPr kumimoji="1" lang="en-US" altLang="ja-JP" dirty="0"/>
          </a:p>
          <a:p>
            <a:pPr marL="0" indent="0">
              <a:buNone/>
            </a:pPr>
            <a:r>
              <a:rPr lang="ja-JP" altLang="en-US" dirty="0" smtClean="0"/>
              <a:t>注）上記の○○する権利の主旨は、権利者が「無断で○○されない権利」という意味</a:t>
            </a:r>
            <a:r>
              <a:rPr lang="ja-JP" altLang="en-US" dirty="0"/>
              <a:t>　</a:t>
            </a:r>
            <a:r>
              <a:rPr lang="ja-JP" altLang="en-US" dirty="0" smtClean="0"/>
              <a:t>⇒　他人が「無断で○○する行為」を禁止できる権利</a:t>
            </a:r>
            <a:endParaRPr lang="en-US" altLang="ja-JP" dirty="0" smtClean="0"/>
          </a:p>
        </p:txBody>
      </p:sp>
      <p:sp>
        <p:nvSpPr>
          <p:cNvPr id="4" name="スライド番号プレースホルダー 3"/>
          <p:cNvSpPr>
            <a:spLocks noGrp="1"/>
          </p:cNvSpPr>
          <p:nvPr>
            <p:ph type="sldNum" sz="quarter" idx="12"/>
          </p:nvPr>
        </p:nvSpPr>
        <p:spPr/>
        <p:txBody>
          <a:bodyPr/>
          <a:lstStyle/>
          <a:p>
            <a:pPr>
              <a:defRPr/>
            </a:pPr>
            <a:fld id="{5C92FB32-FECF-498B-9470-8BD23481E1E8}" type="slidenum">
              <a:rPr lang="en-US" altLang="ja-JP" smtClean="0"/>
              <a:pPr>
                <a:defRPr/>
              </a:pPr>
              <a:t>17</a:t>
            </a:fld>
            <a:endParaRPr lang="en-US" altLang="ja-JP" dirty="0"/>
          </a:p>
        </p:txBody>
      </p:sp>
    </p:spTree>
    <p:extLst>
      <p:ext uri="{BB962C8B-B14F-4D97-AF65-F5344CB8AC3E}">
        <p14:creationId xmlns:p14="http://schemas.microsoft.com/office/powerpoint/2010/main" val="27452743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698066" y="574683"/>
            <a:ext cx="7207037" cy="702182"/>
          </a:xfrm>
        </p:spPr>
        <p:txBody>
          <a:bodyPr/>
          <a:lstStyle/>
          <a:p>
            <a:r>
              <a:rPr kumimoji="1" lang="ja-JP" altLang="en-US" b="1" dirty="0" smtClean="0"/>
              <a:t>著作権（財産権）の内容</a:t>
            </a:r>
            <a:endParaRPr kumimoji="1" lang="ja-JP" altLang="en-US" b="1" dirty="0"/>
          </a:p>
        </p:txBody>
      </p:sp>
      <p:sp>
        <p:nvSpPr>
          <p:cNvPr id="3" name="コンテンツ プレースホルダー 2"/>
          <p:cNvSpPr>
            <a:spLocks noGrp="1"/>
          </p:cNvSpPr>
          <p:nvPr>
            <p:ph idx="1"/>
          </p:nvPr>
        </p:nvSpPr>
        <p:spPr>
          <a:xfrm>
            <a:off x="988540" y="1412873"/>
            <a:ext cx="7916563" cy="4913785"/>
          </a:xfrm>
        </p:spPr>
        <p:txBody>
          <a:bodyPr>
            <a:noAutofit/>
          </a:bodyPr>
          <a:lstStyle/>
          <a:p>
            <a:pPr marL="0" indent="0">
              <a:buNone/>
            </a:pPr>
            <a:r>
              <a:rPr kumimoji="1" lang="ja-JP" altLang="en-US" sz="2600" b="1" dirty="0" smtClean="0"/>
              <a:t>①　複製物（コピー）を作る権利</a:t>
            </a:r>
            <a:endParaRPr lang="en-US" altLang="ja-JP" sz="2600" b="1" dirty="0"/>
          </a:p>
          <a:p>
            <a:pPr marL="0" indent="0">
              <a:buNone/>
            </a:pPr>
            <a:r>
              <a:rPr lang="ja-JP" altLang="en-US" sz="2400" dirty="0" smtClean="0"/>
              <a:t>・複製権（すべての著作物）</a:t>
            </a:r>
            <a:endParaRPr lang="en-US" altLang="ja-JP" sz="2400" dirty="0" smtClean="0"/>
          </a:p>
          <a:p>
            <a:pPr marL="0" indent="0">
              <a:buNone/>
            </a:pPr>
            <a:r>
              <a:rPr lang="ja-JP" altLang="en-US" sz="2400" dirty="0" smtClean="0"/>
              <a:t>注）</a:t>
            </a:r>
            <a:r>
              <a:rPr kumimoji="1" lang="ja-JP" altLang="en-US" sz="2400" dirty="0" smtClean="0"/>
              <a:t>「複製」は、通常の「コピー」以外に、「録音・録画」、「写真撮影」、「手写し」、「パソコンのハードディスクへのインストール」などが含まれる</a:t>
            </a:r>
            <a:endParaRPr kumimoji="1" lang="en-US" altLang="ja-JP" sz="2400" dirty="0" smtClean="0"/>
          </a:p>
          <a:p>
            <a:pPr marL="0" indent="0">
              <a:buNone/>
            </a:pPr>
            <a:r>
              <a:rPr kumimoji="1" lang="ja-JP" altLang="en-US" sz="2600" b="1" dirty="0" smtClean="0"/>
              <a:t>②　複製物（コピー）を流通させる権利</a:t>
            </a:r>
            <a:endParaRPr kumimoji="1" lang="en-US" altLang="ja-JP" sz="2600" b="1" dirty="0" smtClean="0"/>
          </a:p>
          <a:p>
            <a:pPr marL="0" indent="0">
              <a:buNone/>
            </a:pPr>
            <a:r>
              <a:rPr lang="ja-JP" altLang="en-US" sz="2400" dirty="0" smtClean="0"/>
              <a:t>・譲渡権（「映画の著作物」以外）</a:t>
            </a:r>
            <a:endParaRPr lang="en-US" altLang="ja-JP" sz="2400" dirty="0" smtClean="0"/>
          </a:p>
          <a:p>
            <a:pPr marL="0" indent="0">
              <a:buNone/>
            </a:pPr>
            <a:r>
              <a:rPr kumimoji="1" lang="ja-JP" altLang="en-US" sz="2400" dirty="0" smtClean="0"/>
              <a:t>・貸与権（「映画の著作物」以外）</a:t>
            </a:r>
            <a:endParaRPr kumimoji="1" lang="en-US" altLang="ja-JP" sz="2400" dirty="0" smtClean="0"/>
          </a:p>
          <a:p>
            <a:pPr marL="0" indent="0">
              <a:buNone/>
            </a:pPr>
            <a:r>
              <a:rPr lang="ja-JP" altLang="en-US" sz="2400" dirty="0" smtClean="0"/>
              <a:t>・領布権（「映画の著作物」のみ）</a:t>
            </a:r>
            <a:endParaRPr lang="en-US" altLang="ja-JP" sz="2400" dirty="0" smtClean="0"/>
          </a:p>
          <a:p>
            <a:pPr marL="0" indent="0">
              <a:buNone/>
            </a:pPr>
            <a:r>
              <a:rPr lang="ja-JP" altLang="en-US" sz="2400" dirty="0" smtClean="0"/>
              <a:t>注）</a:t>
            </a:r>
            <a:r>
              <a:rPr kumimoji="1" lang="ja-JP" altLang="en-US" sz="2400" dirty="0" smtClean="0"/>
              <a:t>「領布」＝「譲渡」＋「貸与」</a:t>
            </a:r>
            <a:endParaRPr kumimoji="1" lang="ja-JP" altLang="en-US" sz="2400" dirty="0"/>
          </a:p>
        </p:txBody>
      </p:sp>
      <p:sp>
        <p:nvSpPr>
          <p:cNvPr id="4" name="スライド番号プレースホルダー 3"/>
          <p:cNvSpPr>
            <a:spLocks noGrp="1"/>
          </p:cNvSpPr>
          <p:nvPr>
            <p:ph type="sldNum" sz="quarter" idx="12"/>
          </p:nvPr>
        </p:nvSpPr>
        <p:spPr/>
        <p:txBody>
          <a:bodyPr/>
          <a:lstStyle/>
          <a:p>
            <a:pPr>
              <a:defRPr/>
            </a:pPr>
            <a:fld id="{5C92FB32-FECF-498B-9470-8BD23481E1E8}" type="slidenum">
              <a:rPr lang="en-US" altLang="ja-JP" smtClean="0"/>
              <a:pPr>
                <a:defRPr/>
              </a:pPr>
              <a:t>18</a:t>
            </a:fld>
            <a:endParaRPr lang="en-US" altLang="ja-JP" dirty="0"/>
          </a:p>
        </p:txBody>
      </p:sp>
    </p:spTree>
    <p:extLst>
      <p:ext uri="{BB962C8B-B14F-4D97-AF65-F5344CB8AC3E}">
        <p14:creationId xmlns:p14="http://schemas.microsoft.com/office/powerpoint/2010/main" val="37942092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06304" y="512463"/>
            <a:ext cx="7209096" cy="756164"/>
          </a:xfrm>
        </p:spPr>
        <p:txBody>
          <a:bodyPr/>
          <a:lstStyle/>
          <a:p>
            <a:r>
              <a:rPr kumimoji="1" lang="ja-JP" altLang="en-US" b="1" dirty="0" smtClean="0"/>
              <a:t>著作権（財産権）の内容</a:t>
            </a:r>
            <a:endParaRPr kumimoji="1" lang="ja-JP" altLang="en-US" b="1" dirty="0"/>
          </a:p>
        </p:txBody>
      </p:sp>
      <p:sp>
        <p:nvSpPr>
          <p:cNvPr id="3" name="コンテンツ プレースホルダー 2"/>
          <p:cNvSpPr>
            <a:spLocks noGrp="1"/>
          </p:cNvSpPr>
          <p:nvPr>
            <p:ph idx="1"/>
          </p:nvPr>
        </p:nvSpPr>
        <p:spPr>
          <a:xfrm>
            <a:off x="774358" y="1268627"/>
            <a:ext cx="8141042" cy="4927790"/>
          </a:xfrm>
        </p:spPr>
        <p:txBody>
          <a:bodyPr>
            <a:normAutofit lnSpcReduction="10000"/>
          </a:bodyPr>
          <a:lstStyle/>
          <a:p>
            <a:pPr marL="0" indent="0">
              <a:buNone/>
            </a:pPr>
            <a:r>
              <a:rPr lang="ja-JP" altLang="en-US" sz="2600" b="1" dirty="0"/>
              <a:t>③</a:t>
            </a:r>
            <a:r>
              <a:rPr kumimoji="1" lang="ja-JP" altLang="en-US" sz="2600" b="1" dirty="0" smtClean="0"/>
              <a:t>　複製物（コピー）を使わず伝達する権利</a:t>
            </a:r>
            <a:endParaRPr lang="en-US" altLang="ja-JP" sz="2600" b="1" dirty="0"/>
          </a:p>
          <a:p>
            <a:pPr marL="0" indent="0">
              <a:buNone/>
            </a:pPr>
            <a:r>
              <a:rPr lang="ja-JP" altLang="en-US" sz="2400" dirty="0" smtClean="0"/>
              <a:t>・上演権（「言語の著作物」「舞踊・無言劇の著作物」）</a:t>
            </a:r>
            <a:endParaRPr lang="en-US" altLang="ja-JP" sz="2400" dirty="0" smtClean="0"/>
          </a:p>
          <a:p>
            <a:pPr marL="0" indent="0">
              <a:buNone/>
            </a:pPr>
            <a:r>
              <a:rPr lang="ja-JP" altLang="en-US" sz="2400" dirty="0" smtClean="0"/>
              <a:t>・演奏権（「音楽の著作物」）</a:t>
            </a:r>
            <a:endParaRPr lang="en-US" altLang="ja-JP" sz="2400" dirty="0" smtClean="0"/>
          </a:p>
          <a:p>
            <a:pPr marL="0" indent="0">
              <a:buNone/>
            </a:pPr>
            <a:r>
              <a:rPr lang="ja-JP" altLang="en-US" sz="2400" dirty="0" smtClean="0"/>
              <a:t>・上映権（すべての著作物）</a:t>
            </a:r>
            <a:endParaRPr lang="en-US" altLang="ja-JP" sz="2400" dirty="0" smtClean="0"/>
          </a:p>
          <a:p>
            <a:pPr marL="0" indent="0">
              <a:buNone/>
            </a:pPr>
            <a:r>
              <a:rPr lang="ja-JP" altLang="en-US" sz="2400" dirty="0" smtClean="0"/>
              <a:t>・公衆送信権・公の伝達権（すべての著作物）</a:t>
            </a:r>
            <a:endParaRPr lang="en-US" altLang="ja-JP" sz="2400" dirty="0" smtClean="0"/>
          </a:p>
          <a:p>
            <a:pPr marL="0" indent="0">
              <a:buNone/>
            </a:pPr>
            <a:r>
              <a:rPr lang="ja-JP" altLang="en-US" sz="2400" dirty="0" smtClean="0"/>
              <a:t>注）「公衆送信」＝＞「放送」、「有線放送」、「インターネット送信」及び「公衆からの求めに応じて行う</a:t>
            </a:r>
            <a:r>
              <a:rPr lang="en-US" altLang="ja-JP" sz="2400" dirty="0" smtClean="0"/>
              <a:t>FAX</a:t>
            </a:r>
            <a:r>
              <a:rPr lang="ja-JP" altLang="en-US" sz="2400" dirty="0" smtClean="0"/>
              <a:t>送信」等</a:t>
            </a:r>
            <a:endParaRPr lang="en-US" altLang="ja-JP" sz="2400" dirty="0" smtClean="0"/>
          </a:p>
          <a:p>
            <a:pPr marL="0" indent="0">
              <a:buNone/>
            </a:pPr>
            <a:r>
              <a:rPr lang="ja-JP" altLang="en-US" sz="2400" dirty="0" smtClean="0"/>
              <a:t>・口述権（「言語の著作物」）</a:t>
            </a:r>
            <a:endParaRPr lang="en-US" altLang="ja-JP" sz="2400" dirty="0" smtClean="0"/>
          </a:p>
          <a:p>
            <a:pPr marL="0" indent="0">
              <a:buNone/>
            </a:pPr>
            <a:r>
              <a:rPr lang="ja-JP" altLang="en-US" sz="2400" dirty="0" smtClean="0"/>
              <a:t>・展示権（「美術の著作物」及び未発行の「写真の著作物」の原作品）</a:t>
            </a:r>
            <a:endParaRPr lang="en-US" altLang="ja-JP" sz="2400" dirty="0" smtClean="0"/>
          </a:p>
        </p:txBody>
      </p:sp>
      <p:sp>
        <p:nvSpPr>
          <p:cNvPr id="4" name="スライド番号プレースホルダー 3"/>
          <p:cNvSpPr>
            <a:spLocks noGrp="1"/>
          </p:cNvSpPr>
          <p:nvPr>
            <p:ph type="sldNum" sz="quarter" idx="12"/>
          </p:nvPr>
        </p:nvSpPr>
        <p:spPr/>
        <p:txBody>
          <a:bodyPr/>
          <a:lstStyle/>
          <a:p>
            <a:pPr>
              <a:defRPr/>
            </a:pPr>
            <a:fld id="{5C92FB32-FECF-498B-9470-8BD23481E1E8}" type="slidenum">
              <a:rPr lang="en-US" altLang="ja-JP" smtClean="0"/>
              <a:pPr>
                <a:defRPr/>
              </a:pPr>
              <a:t>19</a:t>
            </a:fld>
            <a:endParaRPr lang="en-US" altLang="ja-JP" dirty="0"/>
          </a:p>
        </p:txBody>
      </p:sp>
    </p:spTree>
    <p:extLst>
      <p:ext uri="{BB962C8B-B14F-4D97-AF65-F5344CB8AC3E}">
        <p14:creationId xmlns:p14="http://schemas.microsoft.com/office/powerpoint/2010/main" val="837801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968061" y="1405957"/>
            <a:ext cx="7207877" cy="1143000"/>
          </a:xfrm>
        </p:spPr>
        <p:txBody>
          <a:bodyPr>
            <a:normAutofit fontScale="90000"/>
          </a:bodyPr>
          <a:lstStyle/>
          <a:p>
            <a:pPr eaLnBrk="1" hangingPunct="1"/>
            <a:r>
              <a:rPr lang="ja-JP" altLang="en-US" dirty="0" smtClean="0"/>
              <a:t>著作権</a:t>
            </a:r>
            <a:r>
              <a:rPr lang="en-US" altLang="ja-JP" dirty="0" smtClean="0"/>
              <a:t/>
            </a:r>
            <a:br>
              <a:rPr lang="en-US" altLang="ja-JP" dirty="0" smtClean="0"/>
            </a:br>
            <a:r>
              <a:rPr lang="ja-JP" altLang="en-US" sz="2000" dirty="0"/>
              <a:t>オンラインコンテンツ</a:t>
            </a:r>
            <a:r>
              <a:rPr lang="ja-JP" altLang="en-US" sz="2000" dirty="0" smtClean="0"/>
              <a:t>等著作物の複製等利用に関する留意事項</a:t>
            </a:r>
            <a:endParaRPr lang="ja-JP" altLang="en-US" dirty="0" smtClean="0"/>
          </a:p>
        </p:txBody>
      </p:sp>
      <p:sp>
        <p:nvSpPr>
          <p:cNvPr id="3075" name="Rectangle 3"/>
          <p:cNvSpPr>
            <a:spLocks noGrp="1" noChangeArrowheads="1"/>
          </p:cNvSpPr>
          <p:nvPr>
            <p:ph type="subTitle" idx="1"/>
          </p:nvPr>
        </p:nvSpPr>
        <p:spPr>
          <a:xfrm>
            <a:off x="1417749" y="2755006"/>
            <a:ext cx="6781800" cy="3352800"/>
          </a:xfrm>
        </p:spPr>
        <p:txBody>
          <a:bodyPr/>
          <a:lstStyle/>
          <a:p>
            <a:r>
              <a:rPr lang="ja-JP" altLang="en-US" sz="3200" dirty="0" smtClean="0"/>
              <a:t>「</a:t>
            </a:r>
            <a:r>
              <a:rPr lang="ja-JP" altLang="en-US" sz="3200" dirty="0"/>
              <a:t>著作権」講義の背景と目的</a:t>
            </a:r>
            <a:endParaRPr lang="en-US" altLang="ja-JP" sz="3200" dirty="0"/>
          </a:p>
          <a:p>
            <a:r>
              <a:rPr lang="ja-JP" altLang="en-US" sz="3200" dirty="0" smtClean="0"/>
              <a:t>著作物の利用手順</a:t>
            </a:r>
            <a:endParaRPr lang="en-US" altLang="ja-JP" sz="3200" dirty="0" smtClean="0"/>
          </a:p>
          <a:p>
            <a:r>
              <a:rPr lang="ja-JP" altLang="en-US" sz="3200" dirty="0" smtClean="0"/>
              <a:t>著作物、著作者、著作権、著作権者</a:t>
            </a:r>
            <a:endParaRPr lang="en-US" altLang="ja-JP" sz="3200" dirty="0"/>
          </a:p>
          <a:p>
            <a:r>
              <a:rPr lang="ja-JP" altLang="en-US" sz="3200" dirty="0" smtClean="0"/>
              <a:t>著作物の許諾なし利用</a:t>
            </a:r>
            <a:r>
              <a:rPr lang="ja-JP" altLang="en-US" sz="3200" dirty="0"/>
              <a:t>の</a:t>
            </a:r>
            <a:r>
              <a:rPr lang="ja-JP" altLang="en-US" sz="3200" dirty="0" smtClean="0"/>
              <a:t>例</a:t>
            </a:r>
            <a:endParaRPr lang="en-US" altLang="ja-JP" sz="3200" dirty="0" smtClean="0"/>
          </a:p>
          <a:p>
            <a:r>
              <a:rPr lang="en-US" altLang="ja-JP" sz="3200" dirty="0" smtClean="0"/>
              <a:t>(</a:t>
            </a:r>
            <a:r>
              <a:rPr lang="ja-JP" altLang="en-US" sz="3200" dirty="0"/>
              <a:t>著作権法と関連する法律</a:t>
            </a:r>
            <a:r>
              <a:rPr lang="en-US" altLang="ja-JP" sz="3200" dirty="0"/>
              <a:t>)</a:t>
            </a:r>
          </a:p>
          <a:p>
            <a:endParaRPr lang="ja-JP" altLang="en-US" sz="3200" dirty="0"/>
          </a:p>
          <a:p>
            <a:pPr eaLnBrk="1" hangingPunct="1"/>
            <a:endParaRPr lang="en-US" altLang="ja-JP" sz="1600" dirty="0" smtClean="0"/>
          </a:p>
        </p:txBody>
      </p:sp>
      <p:sp>
        <p:nvSpPr>
          <p:cNvPr id="2" name="テキスト ボックス 1"/>
          <p:cNvSpPr txBox="1"/>
          <p:nvPr/>
        </p:nvSpPr>
        <p:spPr>
          <a:xfrm>
            <a:off x="968061" y="318047"/>
            <a:ext cx="6858000" cy="984885"/>
          </a:xfrm>
          <a:prstGeom prst="rect">
            <a:avLst/>
          </a:prstGeom>
          <a:noFill/>
        </p:spPr>
        <p:txBody>
          <a:bodyPr wrap="square" rtlCol="0">
            <a:spAutoFit/>
          </a:bodyPr>
          <a:lstStyle/>
          <a:p>
            <a:pPr algn="ctr"/>
            <a:r>
              <a:rPr lang="ja-JP" altLang="en-US" sz="1600" b="1" dirty="0" smtClean="0">
                <a:solidFill>
                  <a:srgbClr val="142968"/>
                </a:solidFill>
                <a:latin typeface="+mj-lt"/>
              </a:rPr>
              <a:t>　</a:t>
            </a:r>
            <a:r>
              <a:rPr lang="en-US" altLang="ja-JP" sz="1600" b="1" dirty="0" smtClean="0">
                <a:solidFill>
                  <a:srgbClr val="142968"/>
                </a:solidFill>
                <a:latin typeface="+mj-lt"/>
              </a:rPr>
              <a:t>- </a:t>
            </a:r>
            <a:r>
              <a:rPr lang="ja-JP" altLang="en-US" sz="1600" b="1" dirty="0" smtClean="0">
                <a:solidFill>
                  <a:srgbClr val="142968"/>
                </a:solidFill>
                <a:latin typeface="+mj-lt"/>
              </a:rPr>
              <a:t>サイバーセキュリティー基礎論「著作権」</a:t>
            </a:r>
            <a:r>
              <a:rPr lang="en-US" altLang="ja-JP" sz="1600" b="1" dirty="0" smtClean="0">
                <a:solidFill>
                  <a:srgbClr val="142968"/>
                </a:solidFill>
                <a:latin typeface="+mj-lt"/>
              </a:rPr>
              <a:t> </a:t>
            </a:r>
            <a:r>
              <a:rPr lang="en-US" altLang="ja-JP" sz="1600" b="1" dirty="0">
                <a:solidFill>
                  <a:srgbClr val="142968"/>
                </a:solidFill>
                <a:latin typeface="+mj-lt"/>
              </a:rPr>
              <a:t>-</a:t>
            </a:r>
            <a:endParaRPr lang="en-US" altLang="ja-JP" sz="1600" b="1" dirty="0" smtClean="0">
              <a:solidFill>
                <a:srgbClr val="142968"/>
              </a:solidFill>
              <a:latin typeface="+mj-lt"/>
            </a:endParaRPr>
          </a:p>
          <a:p>
            <a:r>
              <a:rPr lang="en-US" altLang="ja-JP" sz="1400" b="1" dirty="0" smtClean="0">
                <a:solidFill>
                  <a:srgbClr val="142968"/>
                </a:solidFill>
                <a:latin typeface="+mj-lt"/>
              </a:rPr>
              <a:t>※ </a:t>
            </a:r>
            <a:r>
              <a:rPr lang="ja-JP" altLang="en-US" sz="1400" b="1" dirty="0" smtClean="0">
                <a:solidFill>
                  <a:srgbClr val="142968"/>
                </a:solidFill>
                <a:latin typeface="+mj-lt"/>
              </a:rPr>
              <a:t>本内容は</a:t>
            </a:r>
            <a:r>
              <a:rPr lang="ja-JP" altLang="en-US" sz="1400" b="1" dirty="0">
                <a:solidFill>
                  <a:srgbClr val="142968"/>
                </a:solidFill>
                <a:latin typeface="+mj-lt"/>
              </a:rPr>
              <a:t>、</a:t>
            </a:r>
            <a:r>
              <a:rPr lang="ja-JP" altLang="en-US" sz="1400" b="1" dirty="0" smtClean="0">
                <a:solidFill>
                  <a:srgbClr val="142968"/>
                </a:solidFill>
                <a:latin typeface="+mj-lt"/>
              </a:rPr>
              <a:t>サイバーセキュリティ基礎論の「著作権」に関する講義資料です。</a:t>
            </a:r>
            <a:endParaRPr lang="en-US" altLang="ja-JP" sz="1400" b="1" dirty="0" smtClean="0">
              <a:solidFill>
                <a:srgbClr val="142968"/>
              </a:solidFill>
              <a:latin typeface="+mj-lt"/>
            </a:endParaRPr>
          </a:p>
          <a:p>
            <a:r>
              <a:rPr lang="ja-JP" altLang="en-US" sz="1400" b="1" dirty="0" smtClean="0">
                <a:solidFill>
                  <a:srgbClr val="142968"/>
                </a:solidFill>
                <a:latin typeface="+mj-lt"/>
              </a:rPr>
              <a:t>文化庁</a:t>
            </a:r>
            <a:r>
              <a:rPr lang="ja-JP" altLang="en-US" sz="1400" b="1" dirty="0">
                <a:solidFill>
                  <a:srgbClr val="142968"/>
                </a:solidFill>
                <a:latin typeface="+mj-lt"/>
              </a:rPr>
              <a:t>の</a:t>
            </a:r>
            <a:r>
              <a:rPr lang="ja-JP" altLang="en-US" sz="1400" b="1" dirty="0" smtClean="0">
                <a:solidFill>
                  <a:srgbClr val="142968"/>
                </a:solidFill>
                <a:latin typeface="+mj-lt"/>
              </a:rPr>
              <a:t>著作権に関する教材を参考にしています。（ </a:t>
            </a:r>
            <a:r>
              <a:rPr lang="en-US" altLang="ja-JP" sz="1400" b="1" dirty="0" smtClean="0">
                <a:solidFill>
                  <a:srgbClr val="142968"/>
                </a:solidFill>
                <a:latin typeface="+mj-lt"/>
                <a:hlinkClick r:id="rId3"/>
              </a:rPr>
              <a:t>http://www.bunka.go.jp/chosakuken/text/pdf/h26_text.pdf</a:t>
            </a:r>
            <a:r>
              <a:rPr lang="ja-JP" altLang="en-US" sz="1400" b="1" dirty="0" smtClean="0">
                <a:solidFill>
                  <a:srgbClr val="142968"/>
                </a:solidFill>
                <a:latin typeface="+mj-lt"/>
              </a:rPr>
              <a:t>）</a:t>
            </a:r>
            <a:endParaRPr kumimoji="1" lang="ja-JP" altLang="en-US" sz="1400" b="1" dirty="0">
              <a:solidFill>
                <a:srgbClr val="142968"/>
              </a:solidFill>
              <a:latin typeface="+mj-lt"/>
            </a:endParaRPr>
          </a:p>
        </p:txBody>
      </p:sp>
    </p:spTree>
    <p:extLst>
      <p:ext uri="{BB962C8B-B14F-4D97-AF65-F5344CB8AC3E}">
        <p14:creationId xmlns:p14="http://schemas.microsoft.com/office/powerpoint/2010/main" val="8624722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右矢印 8"/>
          <p:cNvSpPr/>
          <p:nvPr/>
        </p:nvSpPr>
        <p:spPr bwMode="auto">
          <a:xfrm>
            <a:off x="2588621" y="3576219"/>
            <a:ext cx="1295400" cy="798941"/>
          </a:xfrm>
          <a:prstGeom prst="rightArrow">
            <a:avLst/>
          </a:prstGeom>
          <a:solidFill>
            <a:schemeClr val="bg1"/>
          </a:solidFill>
          <a:ln w="25400"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1279525" rtl="0" eaLnBrk="1" fontAlgn="base" latinLnBrk="0" hangingPunct="1">
              <a:lnSpc>
                <a:spcPct val="100000"/>
              </a:lnSpc>
              <a:spcBef>
                <a:spcPct val="0"/>
              </a:spcBef>
              <a:spcAft>
                <a:spcPct val="0"/>
              </a:spcAft>
              <a:buClrTx/>
              <a:buSzTx/>
              <a:buFontTx/>
              <a:buNone/>
              <a:tabLst/>
            </a:pPr>
            <a:endParaRPr kumimoji="1"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2" name="タイトル 1"/>
          <p:cNvSpPr>
            <a:spLocks noGrp="1"/>
          </p:cNvSpPr>
          <p:nvPr>
            <p:ph type="title"/>
          </p:nvPr>
        </p:nvSpPr>
        <p:spPr>
          <a:xfrm>
            <a:off x="1688757" y="560174"/>
            <a:ext cx="6845643" cy="724930"/>
          </a:xfrm>
        </p:spPr>
        <p:txBody>
          <a:bodyPr/>
          <a:lstStyle/>
          <a:p>
            <a:r>
              <a:rPr kumimoji="1" lang="ja-JP" altLang="en-US" b="1" dirty="0" smtClean="0"/>
              <a:t>著作権（財産権）</a:t>
            </a:r>
            <a:r>
              <a:rPr kumimoji="1" lang="ja-JP" altLang="en-US" dirty="0" smtClean="0"/>
              <a:t>の内容</a:t>
            </a:r>
            <a:endParaRPr kumimoji="1" lang="ja-JP" altLang="en-US" dirty="0"/>
          </a:p>
        </p:txBody>
      </p:sp>
      <p:sp>
        <p:nvSpPr>
          <p:cNvPr id="3" name="コンテンツ プレースホルダー 2"/>
          <p:cNvSpPr>
            <a:spLocks noGrp="1"/>
          </p:cNvSpPr>
          <p:nvPr>
            <p:ph idx="1"/>
          </p:nvPr>
        </p:nvSpPr>
        <p:spPr>
          <a:xfrm>
            <a:off x="953875" y="1295200"/>
            <a:ext cx="7934752" cy="1404715"/>
          </a:xfrm>
        </p:spPr>
        <p:txBody>
          <a:bodyPr>
            <a:normAutofit lnSpcReduction="10000"/>
          </a:bodyPr>
          <a:lstStyle/>
          <a:p>
            <a:pPr marL="0" indent="0">
              <a:buNone/>
            </a:pPr>
            <a:r>
              <a:rPr kumimoji="1" lang="ja-JP" altLang="en-US" sz="2600" b="1" dirty="0" smtClean="0"/>
              <a:t>④　加工（翻訳、編曲、変形、翻案）する権利</a:t>
            </a:r>
            <a:endParaRPr kumimoji="1" lang="en-US" altLang="ja-JP" sz="2600" b="1" dirty="0" smtClean="0"/>
          </a:p>
          <a:p>
            <a:pPr marL="0" indent="0">
              <a:buNone/>
            </a:pPr>
            <a:r>
              <a:rPr lang="ja-JP" altLang="en-US" sz="2400" dirty="0" smtClean="0"/>
              <a:t>・二次的著作物の創作権（すべての著作物）</a:t>
            </a:r>
            <a:endParaRPr lang="en-US" altLang="ja-JP" sz="2400" dirty="0" smtClean="0"/>
          </a:p>
          <a:p>
            <a:pPr marL="0" indent="0">
              <a:buNone/>
            </a:pPr>
            <a:r>
              <a:rPr kumimoji="1" lang="ja-JP" altLang="en-US" sz="2400" dirty="0" smtClean="0"/>
              <a:t>・二次的著作物の利用権（上に同じ）</a:t>
            </a:r>
            <a:endParaRPr kumimoji="1" lang="ja-JP" altLang="en-US" sz="2400" dirty="0"/>
          </a:p>
        </p:txBody>
      </p:sp>
      <p:sp>
        <p:nvSpPr>
          <p:cNvPr id="4" name="スライド番号プレースホルダー 3"/>
          <p:cNvSpPr>
            <a:spLocks noGrp="1"/>
          </p:cNvSpPr>
          <p:nvPr>
            <p:ph type="sldNum" sz="quarter" idx="12"/>
          </p:nvPr>
        </p:nvSpPr>
        <p:spPr/>
        <p:txBody>
          <a:bodyPr/>
          <a:lstStyle/>
          <a:p>
            <a:pPr>
              <a:defRPr/>
            </a:pPr>
            <a:fld id="{5C92FB32-FECF-498B-9470-8BD23481E1E8}" type="slidenum">
              <a:rPr lang="en-US" altLang="ja-JP" smtClean="0"/>
              <a:pPr>
                <a:defRPr/>
              </a:pPr>
              <a:t>20</a:t>
            </a:fld>
            <a:endParaRPr lang="en-US" altLang="ja-JP" dirty="0"/>
          </a:p>
        </p:txBody>
      </p:sp>
      <p:pic>
        <p:nvPicPr>
          <p:cNvPr id="6" name="図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50061" y="3285773"/>
            <a:ext cx="1675181" cy="1379830"/>
          </a:xfrm>
          <a:prstGeom prst="rect">
            <a:avLst/>
          </a:prstGeom>
        </p:spPr>
      </p:pic>
      <p:sp>
        <p:nvSpPr>
          <p:cNvPr id="7" name="テキスト ボックス 6"/>
          <p:cNvSpPr txBox="1"/>
          <p:nvPr/>
        </p:nvSpPr>
        <p:spPr>
          <a:xfrm>
            <a:off x="1156419" y="4711034"/>
            <a:ext cx="1039067" cy="477054"/>
          </a:xfrm>
          <a:prstGeom prst="rect">
            <a:avLst/>
          </a:prstGeom>
          <a:noFill/>
        </p:spPr>
        <p:txBody>
          <a:bodyPr wrap="none" rtlCol="0">
            <a:spAutoFit/>
          </a:bodyPr>
          <a:lstStyle/>
          <a:p>
            <a:r>
              <a:rPr lang="ja-JP" altLang="en-US" dirty="0" smtClean="0"/>
              <a:t>原　作</a:t>
            </a:r>
            <a:endParaRPr kumimoji="1" lang="ja-JP" altLang="en-US" dirty="0"/>
          </a:p>
        </p:txBody>
      </p:sp>
      <p:sp>
        <p:nvSpPr>
          <p:cNvPr id="8" name="テキスト ボックス 7"/>
          <p:cNvSpPr txBox="1"/>
          <p:nvPr/>
        </p:nvSpPr>
        <p:spPr>
          <a:xfrm>
            <a:off x="2663783" y="3840134"/>
            <a:ext cx="825867" cy="477054"/>
          </a:xfrm>
          <a:prstGeom prst="rect">
            <a:avLst/>
          </a:prstGeom>
          <a:noFill/>
        </p:spPr>
        <p:txBody>
          <a:bodyPr wrap="none" rtlCol="0">
            <a:spAutoFit/>
          </a:bodyPr>
          <a:lstStyle/>
          <a:p>
            <a:r>
              <a:rPr lang="ja-JP" altLang="en-US" dirty="0"/>
              <a:t>翻訳</a:t>
            </a:r>
            <a:endParaRPr kumimoji="1" lang="ja-JP" altLang="en-US" dirty="0"/>
          </a:p>
        </p:txBody>
      </p:sp>
      <p:sp>
        <p:nvSpPr>
          <p:cNvPr id="10" name="右矢印 9"/>
          <p:cNvSpPr/>
          <p:nvPr/>
        </p:nvSpPr>
        <p:spPr bwMode="auto">
          <a:xfrm>
            <a:off x="5691282" y="3576219"/>
            <a:ext cx="1295400" cy="798941"/>
          </a:xfrm>
          <a:prstGeom prst="rightArrow">
            <a:avLst/>
          </a:prstGeom>
          <a:solidFill>
            <a:schemeClr val="bg1"/>
          </a:solidFill>
          <a:ln w="25400"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1279525" rtl="0" eaLnBrk="1" fontAlgn="base" latinLnBrk="0" hangingPunct="1">
              <a:lnSpc>
                <a:spcPct val="100000"/>
              </a:lnSpc>
              <a:spcBef>
                <a:spcPct val="0"/>
              </a:spcBef>
              <a:spcAft>
                <a:spcPct val="0"/>
              </a:spcAft>
              <a:buClrTx/>
              <a:buSzTx/>
              <a:buFontTx/>
              <a:buNone/>
              <a:tabLst/>
            </a:pPr>
            <a:endParaRPr kumimoji="1"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pic>
        <p:nvPicPr>
          <p:cNvPr id="11" name="図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1533" y="3172934"/>
            <a:ext cx="1632133" cy="1514350"/>
          </a:xfrm>
          <a:prstGeom prst="rect">
            <a:avLst/>
          </a:prstGeom>
        </p:spPr>
      </p:pic>
      <p:sp>
        <p:nvSpPr>
          <p:cNvPr id="12" name="テキスト ボックス 11"/>
          <p:cNvSpPr txBox="1"/>
          <p:nvPr/>
        </p:nvSpPr>
        <p:spPr>
          <a:xfrm>
            <a:off x="3950061" y="4722571"/>
            <a:ext cx="1467068" cy="477054"/>
          </a:xfrm>
          <a:prstGeom prst="rect">
            <a:avLst/>
          </a:prstGeom>
          <a:noFill/>
        </p:spPr>
        <p:txBody>
          <a:bodyPr wrap="none" rtlCol="0">
            <a:spAutoFit/>
          </a:bodyPr>
          <a:lstStyle/>
          <a:p>
            <a:r>
              <a:rPr lang="ja-JP" altLang="en-US" dirty="0" smtClean="0"/>
              <a:t>翻訳原稿</a:t>
            </a:r>
            <a:endParaRPr kumimoji="1" lang="ja-JP" altLang="en-US" dirty="0"/>
          </a:p>
        </p:txBody>
      </p:sp>
      <p:sp>
        <p:nvSpPr>
          <p:cNvPr id="13" name="テキスト ボックス 12"/>
          <p:cNvSpPr txBox="1"/>
          <p:nvPr/>
        </p:nvSpPr>
        <p:spPr>
          <a:xfrm>
            <a:off x="1613524" y="5288142"/>
            <a:ext cx="3070071" cy="477054"/>
          </a:xfrm>
          <a:prstGeom prst="rect">
            <a:avLst/>
          </a:prstGeom>
          <a:noFill/>
        </p:spPr>
        <p:txBody>
          <a:bodyPr wrap="none" rtlCol="0">
            <a:spAutoFit/>
          </a:bodyPr>
          <a:lstStyle/>
          <a:p>
            <a:r>
              <a:rPr kumimoji="1" lang="ja-JP" altLang="en-US" dirty="0" smtClean="0"/>
              <a:t>二次的著作物の創作</a:t>
            </a:r>
            <a:endParaRPr kumimoji="1" lang="ja-JP" altLang="en-US" dirty="0"/>
          </a:p>
        </p:txBody>
      </p:sp>
      <p:sp>
        <p:nvSpPr>
          <p:cNvPr id="14" name="テキスト ボックス 13"/>
          <p:cNvSpPr txBox="1"/>
          <p:nvPr/>
        </p:nvSpPr>
        <p:spPr>
          <a:xfrm>
            <a:off x="5118819" y="5295317"/>
            <a:ext cx="3171061" cy="477054"/>
          </a:xfrm>
          <a:prstGeom prst="rect">
            <a:avLst/>
          </a:prstGeom>
          <a:noFill/>
        </p:spPr>
        <p:txBody>
          <a:bodyPr wrap="none" rtlCol="0">
            <a:spAutoFit/>
          </a:bodyPr>
          <a:lstStyle/>
          <a:p>
            <a:r>
              <a:rPr kumimoji="1" lang="ja-JP" altLang="en-US" dirty="0" smtClean="0"/>
              <a:t>二次的著作物の利用</a:t>
            </a:r>
            <a:endParaRPr kumimoji="1" lang="ja-JP" altLang="en-US" dirty="0"/>
          </a:p>
        </p:txBody>
      </p:sp>
      <p:sp>
        <p:nvSpPr>
          <p:cNvPr id="15" name="テキスト ボックス 14"/>
          <p:cNvSpPr txBox="1"/>
          <p:nvPr/>
        </p:nvSpPr>
        <p:spPr>
          <a:xfrm>
            <a:off x="5795359" y="3805004"/>
            <a:ext cx="825867" cy="477054"/>
          </a:xfrm>
          <a:prstGeom prst="rect">
            <a:avLst/>
          </a:prstGeom>
          <a:noFill/>
        </p:spPr>
        <p:txBody>
          <a:bodyPr wrap="none" rtlCol="0">
            <a:spAutoFit/>
          </a:bodyPr>
          <a:lstStyle/>
          <a:p>
            <a:r>
              <a:rPr lang="ja-JP" altLang="en-US" dirty="0"/>
              <a:t>出版</a:t>
            </a:r>
            <a:endParaRPr kumimoji="1" lang="ja-JP" altLang="en-US" dirty="0"/>
          </a:p>
        </p:txBody>
      </p:sp>
      <p:pic>
        <p:nvPicPr>
          <p:cNvPr id="16" name="図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081637" y="3156934"/>
            <a:ext cx="1806990" cy="1530350"/>
          </a:xfrm>
          <a:prstGeom prst="rect">
            <a:avLst/>
          </a:prstGeom>
        </p:spPr>
      </p:pic>
      <p:sp>
        <p:nvSpPr>
          <p:cNvPr id="17" name="テキスト ボックス 16"/>
          <p:cNvSpPr txBox="1"/>
          <p:nvPr/>
        </p:nvSpPr>
        <p:spPr>
          <a:xfrm>
            <a:off x="7402642" y="4711034"/>
            <a:ext cx="1146468" cy="477054"/>
          </a:xfrm>
          <a:prstGeom prst="rect">
            <a:avLst/>
          </a:prstGeom>
          <a:noFill/>
        </p:spPr>
        <p:txBody>
          <a:bodyPr wrap="none" rtlCol="0">
            <a:spAutoFit/>
          </a:bodyPr>
          <a:lstStyle/>
          <a:p>
            <a:r>
              <a:rPr lang="ja-JP" altLang="en-US" dirty="0" smtClean="0"/>
              <a:t>翻訳本</a:t>
            </a:r>
            <a:endParaRPr kumimoji="1" lang="ja-JP" altLang="en-US" dirty="0"/>
          </a:p>
        </p:txBody>
      </p:sp>
      <p:sp>
        <p:nvSpPr>
          <p:cNvPr id="18" name="テキスト ボックス 17"/>
          <p:cNvSpPr txBox="1"/>
          <p:nvPr/>
        </p:nvSpPr>
        <p:spPr>
          <a:xfrm>
            <a:off x="3950061" y="2869180"/>
            <a:ext cx="2108269" cy="477054"/>
          </a:xfrm>
          <a:prstGeom prst="rect">
            <a:avLst/>
          </a:prstGeom>
          <a:noFill/>
        </p:spPr>
        <p:txBody>
          <a:bodyPr wrap="none" rtlCol="0">
            <a:spAutoFit/>
          </a:bodyPr>
          <a:lstStyle/>
          <a:p>
            <a:r>
              <a:rPr kumimoji="1" lang="ja-JP" altLang="en-US" dirty="0" smtClean="0"/>
              <a:t>二次的著作物</a:t>
            </a:r>
            <a:endParaRPr kumimoji="1" lang="ja-JP" altLang="en-US" dirty="0"/>
          </a:p>
        </p:txBody>
      </p:sp>
      <p:sp>
        <p:nvSpPr>
          <p:cNvPr id="19" name="テキスト ボックス 18"/>
          <p:cNvSpPr txBox="1"/>
          <p:nvPr/>
        </p:nvSpPr>
        <p:spPr>
          <a:xfrm>
            <a:off x="1049018" y="2842207"/>
            <a:ext cx="1146468" cy="477054"/>
          </a:xfrm>
          <a:prstGeom prst="rect">
            <a:avLst/>
          </a:prstGeom>
          <a:noFill/>
        </p:spPr>
        <p:txBody>
          <a:bodyPr wrap="none" rtlCol="0">
            <a:spAutoFit/>
          </a:bodyPr>
          <a:lstStyle/>
          <a:p>
            <a:r>
              <a:rPr kumimoji="1" lang="ja-JP" altLang="en-US" dirty="0" smtClean="0"/>
              <a:t>著作物</a:t>
            </a:r>
            <a:endParaRPr kumimoji="1" lang="ja-JP" altLang="en-US" dirty="0"/>
          </a:p>
        </p:txBody>
      </p:sp>
    </p:spTree>
    <p:extLst>
      <p:ext uri="{BB962C8B-B14F-4D97-AF65-F5344CB8AC3E}">
        <p14:creationId xmlns:p14="http://schemas.microsoft.com/office/powerpoint/2010/main" val="29467637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688757" y="568412"/>
            <a:ext cx="6845643" cy="716692"/>
          </a:xfrm>
        </p:spPr>
        <p:txBody>
          <a:bodyPr/>
          <a:lstStyle/>
          <a:p>
            <a:r>
              <a:rPr lang="ja-JP" altLang="en-US" b="1" dirty="0"/>
              <a:t>著作権</a:t>
            </a:r>
            <a:r>
              <a:rPr lang="ja-JP" altLang="en-US" b="1" dirty="0" smtClean="0"/>
              <a:t>の保護期間とは？</a:t>
            </a:r>
            <a:endParaRPr kumimoji="1" lang="ja-JP" altLang="en-US" b="1" dirty="0"/>
          </a:p>
        </p:txBody>
      </p:sp>
      <p:sp>
        <p:nvSpPr>
          <p:cNvPr id="3" name="コンテンツ プレースホルダー 2"/>
          <p:cNvSpPr>
            <a:spLocks noGrp="1"/>
          </p:cNvSpPr>
          <p:nvPr>
            <p:ph idx="1"/>
          </p:nvPr>
        </p:nvSpPr>
        <p:spPr>
          <a:xfrm>
            <a:off x="691978" y="1285104"/>
            <a:ext cx="8223421" cy="5268096"/>
          </a:xfrm>
        </p:spPr>
        <p:txBody>
          <a:bodyPr>
            <a:normAutofit fontScale="92500" lnSpcReduction="10000"/>
          </a:bodyPr>
          <a:lstStyle/>
          <a:p>
            <a:pPr marL="0" indent="0">
              <a:buNone/>
            </a:pPr>
            <a:r>
              <a:rPr lang="ja-JP" altLang="en-US" dirty="0" smtClean="0"/>
              <a:t>知的財産権</a:t>
            </a:r>
            <a:endParaRPr lang="en-US" altLang="ja-JP" dirty="0" smtClean="0"/>
          </a:p>
          <a:p>
            <a:r>
              <a:rPr lang="ja-JP" altLang="en-US" sz="3200" dirty="0" smtClean="0">
                <a:solidFill>
                  <a:srgbClr val="C00000"/>
                </a:solidFill>
              </a:rPr>
              <a:t>著作権</a:t>
            </a:r>
            <a:endParaRPr lang="en-US" altLang="ja-JP" sz="3200" dirty="0" smtClean="0">
              <a:solidFill>
                <a:srgbClr val="C00000"/>
              </a:solidFill>
            </a:endParaRPr>
          </a:p>
          <a:p>
            <a:pPr lvl="1"/>
            <a:r>
              <a:rPr lang="ja-JP" altLang="en-US" sz="3100" dirty="0" smtClean="0"/>
              <a:t>著作者の権利</a:t>
            </a:r>
            <a:endParaRPr lang="en-US" altLang="ja-JP" sz="3100" dirty="0" smtClean="0"/>
          </a:p>
          <a:p>
            <a:pPr marL="909637" lvl="2" indent="0">
              <a:buNone/>
            </a:pPr>
            <a:r>
              <a:rPr lang="ja-JP" altLang="en-US" sz="2800" dirty="0" smtClean="0"/>
              <a:t>著作物を保護</a:t>
            </a:r>
            <a:r>
              <a:rPr lang="en-US" altLang="ja-JP" sz="2800" dirty="0" smtClean="0">
                <a:solidFill>
                  <a:srgbClr val="C00000"/>
                </a:solidFill>
              </a:rPr>
              <a:t>(</a:t>
            </a:r>
            <a:r>
              <a:rPr lang="ja-JP" altLang="en-US" sz="2800" dirty="0" smtClean="0">
                <a:solidFill>
                  <a:srgbClr val="C00000"/>
                </a:solidFill>
              </a:rPr>
              <a:t>創作の時から著作者の死後</a:t>
            </a:r>
            <a:r>
              <a:rPr lang="en-US" altLang="ja-JP" sz="2800" dirty="0" smtClean="0">
                <a:solidFill>
                  <a:srgbClr val="C00000"/>
                </a:solidFill>
              </a:rPr>
              <a:t>50</a:t>
            </a:r>
            <a:r>
              <a:rPr lang="ja-JP" altLang="en-US" sz="2800" dirty="0" smtClean="0">
                <a:solidFill>
                  <a:srgbClr val="C00000"/>
                </a:solidFill>
              </a:rPr>
              <a:t>年</a:t>
            </a:r>
            <a:r>
              <a:rPr lang="en-US" altLang="ja-JP" sz="2800" dirty="0" smtClean="0">
                <a:solidFill>
                  <a:srgbClr val="C00000"/>
                </a:solidFill>
              </a:rPr>
              <a:t>)</a:t>
            </a:r>
          </a:p>
          <a:p>
            <a:pPr lvl="1"/>
            <a:r>
              <a:rPr lang="ja-JP" altLang="en-US" sz="3100" dirty="0" smtClean="0"/>
              <a:t>著作隣接権</a:t>
            </a:r>
            <a:endParaRPr lang="en-US" altLang="ja-JP" sz="3100" dirty="0" smtClean="0"/>
          </a:p>
          <a:p>
            <a:pPr marL="909637" lvl="2" indent="0">
              <a:buNone/>
            </a:pPr>
            <a:r>
              <a:rPr kumimoji="1" lang="ja-JP" altLang="en-US" sz="2800" dirty="0" smtClean="0"/>
              <a:t>実演等を保護</a:t>
            </a:r>
            <a:r>
              <a:rPr kumimoji="1" lang="en-US" altLang="ja-JP" sz="2800" dirty="0" smtClean="0">
                <a:solidFill>
                  <a:srgbClr val="C00000"/>
                </a:solidFill>
              </a:rPr>
              <a:t>(</a:t>
            </a:r>
            <a:r>
              <a:rPr kumimoji="1" lang="ja-JP" altLang="en-US" sz="2800" dirty="0" smtClean="0">
                <a:solidFill>
                  <a:srgbClr val="C00000"/>
                </a:solidFill>
              </a:rPr>
              <a:t>実演等を行った時から</a:t>
            </a:r>
            <a:r>
              <a:rPr kumimoji="1" lang="en-US" altLang="ja-JP" sz="2800" dirty="0" smtClean="0">
                <a:solidFill>
                  <a:srgbClr val="C00000"/>
                </a:solidFill>
              </a:rPr>
              <a:t>50</a:t>
            </a:r>
            <a:r>
              <a:rPr kumimoji="1" lang="ja-JP" altLang="en-US" sz="2800" dirty="0" smtClean="0">
                <a:solidFill>
                  <a:srgbClr val="C00000"/>
                </a:solidFill>
              </a:rPr>
              <a:t>年</a:t>
            </a:r>
            <a:r>
              <a:rPr kumimoji="1" lang="en-US" altLang="ja-JP" sz="2800" dirty="0" smtClean="0">
                <a:solidFill>
                  <a:srgbClr val="C00000"/>
                </a:solidFill>
              </a:rPr>
              <a:t>)</a:t>
            </a:r>
          </a:p>
          <a:p>
            <a:r>
              <a:rPr lang="ja-JP" altLang="en-US" sz="2400" dirty="0" smtClean="0"/>
              <a:t>産業財産権</a:t>
            </a:r>
            <a:endParaRPr lang="en-US" altLang="ja-JP" sz="2400" dirty="0" smtClean="0"/>
          </a:p>
          <a:p>
            <a:pPr lvl="1"/>
            <a:r>
              <a:rPr lang="ja-JP" altLang="en-US" sz="2100" dirty="0" smtClean="0"/>
              <a:t>特許権</a:t>
            </a:r>
            <a:endParaRPr lang="en-US" altLang="ja-JP" sz="2100" dirty="0" smtClean="0"/>
          </a:p>
          <a:p>
            <a:pPr lvl="1"/>
            <a:r>
              <a:rPr lang="ja-JP" altLang="en-US" sz="2100" dirty="0" smtClean="0"/>
              <a:t>実用新案権</a:t>
            </a:r>
            <a:endParaRPr lang="en-US" altLang="ja-JP" sz="2100" dirty="0" smtClean="0"/>
          </a:p>
          <a:p>
            <a:pPr lvl="1"/>
            <a:r>
              <a:rPr lang="ja-JP" altLang="en-US" sz="2100" dirty="0" smtClean="0"/>
              <a:t>な</a:t>
            </a:r>
            <a:r>
              <a:rPr lang="ja-JP" altLang="en-US" sz="2100" dirty="0"/>
              <a:t>ど</a:t>
            </a:r>
            <a:endParaRPr lang="en-US" altLang="ja-JP" sz="2100" dirty="0" smtClean="0"/>
          </a:p>
          <a:p>
            <a:r>
              <a:rPr kumimoji="1" lang="ja-JP" altLang="en-US" sz="2400" dirty="0" smtClean="0"/>
              <a:t>その他</a:t>
            </a:r>
            <a:endParaRPr kumimoji="1" lang="ja-JP" altLang="en-US" sz="2400" dirty="0"/>
          </a:p>
        </p:txBody>
      </p:sp>
      <p:sp>
        <p:nvSpPr>
          <p:cNvPr id="4" name="スライド番号プレースホルダー 3"/>
          <p:cNvSpPr>
            <a:spLocks noGrp="1"/>
          </p:cNvSpPr>
          <p:nvPr>
            <p:ph type="sldNum" sz="quarter" idx="12"/>
          </p:nvPr>
        </p:nvSpPr>
        <p:spPr/>
        <p:txBody>
          <a:bodyPr/>
          <a:lstStyle/>
          <a:p>
            <a:pPr>
              <a:defRPr/>
            </a:pPr>
            <a:fld id="{5C92FB32-FECF-498B-9470-8BD23481E1E8}" type="slidenum">
              <a:rPr lang="en-US" altLang="ja-JP" smtClean="0"/>
              <a:pPr>
                <a:defRPr/>
              </a:pPr>
              <a:t>21</a:t>
            </a:fld>
            <a:endParaRPr lang="en-US" altLang="ja-JP" dirty="0"/>
          </a:p>
        </p:txBody>
      </p:sp>
    </p:spTree>
    <p:extLst>
      <p:ext uri="{BB962C8B-B14F-4D97-AF65-F5344CB8AC3E}">
        <p14:creationId xmlns:p14="http://schemas.microsoft.com/office/powerpoint/2010/main" val="9470673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課題</a:t>
            </a:r>
            <a:endParaRPr kumimoji="1" lang="ja-JP" altLang="en-US" dirty="0"/>
          </a:p>
        </p:txBody>
      </p:sp>
      <p:sp>
        <p:nvSpPr>
          <p:cNvPr id="3" name="コンテンツ プレースホルダー 2"/>
          <p:cNvSpPr>
            <a:spLocks noGrp="1"/>
          </p:cNvSpPr>
          <p:nvPr>
            <p:ph idx="1"/>
          </p:nvPr>
        </p:nvSpPr>
        <p:spPr>
          <a:xfrm>
            <a:off x="1670567" y="1534808"/>
            <a:ext cx="6790524" cy="4454553"/>
          </a:xfrm>
        </p:spPr>
        <p:txBody>
          <a:bodyPr>
            <a:normAutofit/>
          </a:bodyPr>
          <a:lstStyle/>
          <a:p>
            <a:r>
              <a:rPr kumimoji="1" lang="ja-JP" altLang="en-US" sz="2400" dirty="0" smtClean="0"/>
              <a:t>本日の講義「著作権（第１部）」を聞いて、今後、新たに自分が気を付けようと考えたことがあれば、それを示して下さい。</a:t>
            </a:r>
            <a:endParaRPr kumimoji="1" lang="en-US" altLang="ja-JP" sz="2400" dirty="0" smtClean="0"/>
          </a:p>
          <a:p>
            <a:r>
              <a:rPr lang="ja-JP" altLang="en-US" sz="2400" dirty="0" smtClean="0"/>
              <a:t>本日の</a:t>
            </a:r>
            <a:r>
              <a:rPr lang="ja-JP" altLang="en-US" sz="2400" dirty="0"/>
              <a:t>講義</a:t>
            </a:r>
            <a:r>
              <a:rPr lang="ja-JP" altLang="en-US" sz="2400" dirty="0" smtClean="0"/>
              <a:t>で挙げた事例以外で、著作権侵害の事例を知っていれば、それを</a:t>
            </a:r>
            <a:r>
              <a:rPr lang="ja-JP" altLang="en-US" sz="2400" dirty="0"/>
              <a:t>書</a:t>
            </a:r>
            <a:r>
              <a:rPr lang="ja-JP" altLang="en-US" sz="2400" dirty="0" smtClean="0"/>
              <a:t>いて下さい。</a:t>
            </a:r>
            <a:endParaRPr kumimoji="1" lang="en-US" altLang="ja-JP" sz="2400" dirty="0" smtClean="0"/>
          </a:p>
          <a:p>
            <a:r>
              <a:rPr lang="ja-JP" altLang="en-US" sz="2400" dirty="0" smtClean="0"/>
              <a:t>本日の</a:t>
            </a:r>
            <a:r>
              <a:rPr lang="ja-JP" altLang="en-US" sz="2400" dirty="0" smtClean="0"/>
              <a:t>講義</a:t>
            </a:r>
            <a:r>
              <a:rPr lang="ja-JP" altLang="en-US" sz="2400" dirty="0" smtClean="0"/>
              <a:t>の感想、要望、質問などあれば、書いて下さい。</a:t>
            </a:r>
            <a:endParaRPr kumimoji="1" lang="ja-JP" altLang="en-US" sz="2400" dirty="0"/>
          </a:p>
        </p:txBody>
      </p:sp>
    </p:spTree>
    <p:extLst>
      <p:ext uri="{BB962C8B-B14F-4D97-AF65-F5344CB8AC3E}">
        <p14:creationId xmlns:p14="http://schemas.microsoft.com/office/powerpoint/2010/main" val="21573056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lang="ja-JP" altLang="en-US" sz="5300" dirty="0">
                <a:solidFill>
                  <a:prstClr val="black"/>
                </a:solidFill>
              </a:rPr>
              <a:t>サイバーセキュリティ基礎論</a:t>
            </a:r>
            <a:r>
              <a:rPr lang="en-US" altLang="ja-JP" sz="5300" dirty="0">
                <a:solidFill>
                  <a:prstClr val="black"/>
                </a:solidFill>
              </a:rPr>
              <a:t/>
            </a:r>
            <a:br>
              <a:rPr lang="en-US" altLang="ja-JP" sz="5300" dirty="0">
                <a:solidFill>
                  <a:prstClr val="black"/>
                </a:solidFill>
              </a:rPr>
            </a:br>
            <a:r>
              <a:rPr lang="ja-JP" altLang="en-US" dirty="0">
                <a:solidFill>
                  <a:prstClr val="black"/>
                </a:solidFill>
              </a:rPr>
              <a:t> </a:t>
            </a:r>
            <a:r>
              <a:rPr lang="en-US" altLang="ja-JP" sz="4000" dirty="0">
                <a:solidFill>
                  <a:prstClr val="black"/>
                </a:solidFill>
              </a:rPr>
              <a:t>― IT</a:t>
            </a:r>
            <a:r>
              <a:rPr lang="ja-JP" altLang="en-US" sz="4000" dirty="0">
                <a:solidFill>
                  <a:prstClr val="black"/>
                </a:solidFill>
              </a:rPr>
              <a:t>社会を生き抜くために </a:t>
            </a:r>
            <a:r>
              <a:rPr lang="en-US" altLang="ja-JP" sz="4000" dirty="0">
                <a:solidFill>
                  <a:prstClr val="black"/>
                </a:solidFill>
              </a:rPr>
              <a:t>―</a:t>
            </a:r>
            <a:endParaRPr kumimoji="1" lang="ja-JP" altLang="en-US" sz="4000" dirty="0"/>
          </a:p>
        </p:txBody>
      </p:sp>
      <p:sp>
        <p:nvSpPr>
          <p:cNvPr id="3" name="サブタイトル 2"/>
          <p:cNvSpPr>
            <a:spLocks noGrp="1"/>
          </p:cNvSpPr>
          <p:nvPr>
            <p:ph type="subTitle" idx="1"/>
          </p:nvPr>
        </p:nvSpPr>
        <p:spPr/>
        <p:txBody>
          <a:bodyPr/>
          <a:lstStyle/>
          <a:p>
            <a:endParaRPr kumimoji="1" lang="en-US" altLang="ja-JP" dirty="0" smtClean="0"/>
          </a:p>
          <a:p>
            <a:r>
              <a:rPr lang="en-US" altLang="ja-JP" sz="3200" dirty="0" smtClean="0"/>
              <a:t>(12) </a:t>
            </a:r>
            <a:r>
              <a:rPr kumimoji="1" lang="ja-JP" altLang="en-US" sz="3200" dirty="0" smtClean="0"/>
              <a:t>著作権（第２部）</a:t>
            </a:r>
            <a:endParaRPr kumimoji="1" lang="ja-JP" altLang="en-US" sz="3200" dirty="0"/>
          </a:p>
        </p:txBody>
      </p:sp>
    </p:spTree>
    <p:extLst>
      <p:ext uri="{BB962C8B-B14F-4D97-AF65-F5344CB8AC3E}">
        <p14:creationId xmlns:p14="http://schemas.microsoft.com/office/powerpoint/2010/main" val="180093735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02830" y="576650"/>
            <a:ext cx="7206220" cy="683740"/>
          </a:xfrm>
        </p:spPr>
        <p:txBody>
          <a:bodyPr>
            <a:normAutofit fontScale="90000"/>
          </a:bodyPr>
          <a:lstStyle/>
          <a:p>
            <a:r>
              <a:rPr lang="ja-JP" altLang="en-US" b="1" dirty="0" smtClean="0"/>
              <a:t>著作権者</a:t>
            </a:r>
            <a:r>
              <a:rPr lang="ja-JP" altLang="en-US" b="1" dirty="0"/>
              <a:t>の了解なしに利用できる</a:t>
            </a:r>
            <a:r>
              <a:rPr lang="ja-JP" altLang="en-US" b="1" dirty="0" smtClean="0"/>
              <a:t>場合</a:t>
            </a:r>
            <a:endParaRPr kumimoji="1" lang="ja-JP" altLang="en-US" b="1" dirty="0"/>
          </a:p>
        </p:txBody>
      </p:sp>
      <p:sp>
        <p:nvSpPr>
          <p:cNvPr id="3" name="コンテンツ プレースホルダー 2"/>
          <p:cNvSpPr>
            <a:spLocks noGrp="1"/>
          </p:cNvSpPr>
          <p:nvPr>
            <p:ph idx="1"/>
          </p:nvPr>
        </p:nvSpPr>
        <p:spPr>
          <a:xfrm>
            <a:off x="774357" y="1556954"/>
            <a:ext cx="8134693" cy="4333102"/>
          </a:xfrm>
        </p:spPr>
        <p:txBody>
          <a:bodyPr>
            <a:normAutofit fontScale="85000" lnSpcReduction="10000"/>
          </a:bodyPr>
          <a:lstStyle/>
          <a:p>
            <a:r>
              <a:rPr lang="ja-JP" altLang="en-US" sz="3200" dirty="0" smtClean="0"/>
              <a:t>「</a:t>
            </a:r>
            <a:r>
              <a:rPr lang="ja-JP" altLang="en-US" sz="3200" dirty="0"/>
              <a:t>私的</a:t>
            </a:r>
            <a:r>
              <a:rPr lang="ja-JP" altLang="en-US" sz="3200" dirty="0" smtClean="0"/>
              <a:t>使用」の</a:t>
            </a:r>
            <a:r>
              <a:rPr lang="ja-JP" altLang="en-US" sz="3200" dirty="0"/>
              <a:t>ためのコピー（第３０条</a:t>
            </a:r>
            <a:r>
              <a:rPr lang="ja-JP" altLang="en-US" sz="3200" dirty="0" smtClean="0"/>
              <a:t>）</a:t>
            </a:r>
            <a:endParaRPr lang="en-US" altLang="ja-JP" sz="3200" dirty="0" smtClean="0"/>
          </a:p>
          <a:p>
            <a:r>
              <a:rPr lang="ja-JP" altLang="en-US" sz="3200" dirty="0"/>
              <a:t>「引用」のためのコピー（第３２条）</a:t>
            </a:r>
          </a:p>
          <a:p>
            <a:r>
              <a:rPr lang="ja-JP" altLang="en-US" sz="3200" dirty="0" smtClean="0"/>
              <a:t>「教育機関」で</a:t>
            </a:r>
            <a:r>
              <a:rPr lang="ja-JP" altLang="en-US" sz="3200" dirty="0"/>
              <a:t>のコピー（第３５条第１項）</a:t>
            </a:r>
          </a:p>
          <a:p>
            <a:r>
              <a:rPr lang="ja-JP" altLang="en-US" sz="3200" dirty="0" smtClean="0"/>
              <a:t>「教育機関」で</a:t>
            </a:r>
            <a:r>
              <a:rPr lang="ja-JP" altLang="en-US" sz="3200" dirty="0"/>
              <a:t>の</a:t>
            </a:r>
            <a:r>
              <a:rPr lang="ja-JP" altLang="en-US" sz="3200" dirty="0" smtClean="0"/>
              <a:t>送信（</a:t>
            </a:r>
            <a:r>
              <a:rPr lang="ja-JP" altLang="en-US" sz="3200" dirty="0"/>
              <a:t>第３５条第２項）</a:t>
            </a:r>
          </a:p>
          <a:p>
            <a:r>
              <a:rPr lang="ja-JP" altLang="en-US" sz="3200" dirty="0" smtClean="0"/>
              <a:t>「試験問題」としての</a:t>
            </a:r>
            <a:r>
              <a:rPr lang="ja-JP" altLang="en-US" sz="3200" dirty="0"/>
              <a:t>コピーや送信（第３６条）</a:t>
            </a:r>
          </a:p>
          <a:p>
            <a:r>
              <a:rPr lang="ja-JP" altLang="en-US" sz="3200" dirty="0" smtClean="0"/>
              <a:t>「非営利</a:t>
            </a:r>
            <a:r>
              <a:rPr lang="ja-JP" altLang="en-US" sz="3200" dirty="0"/>
              <a:t>・</a:t>
            </a:r>
            <a:r>
              <a:rPr lang="ja-JP" altLang="en-US" sz="3200" dirty="0" smtClean="0"/>
              <a:t>無料」の</a:t>
            </a:r>
            <a:r>
              <a:rPr lang="ja-JP" altLang="en-US" sz="3200" dirty="0"/>
              <a:t>上演等（第３８条第１項）</a:t>
            </a:r>
          </a:p>
          <a:p>
            <a:r>
              <a:rPr lang="ja-JP" altLang="en-US" sz="3200" dirty="0"/>
              <a:t>著作権者</a:t>
            </a:r>
            <a:r>
              <a:rPr lang="ja-JP" altLang="en-US" sz="3200" dirty="0" smtClean="0"/>
              <a:t>が「無断</a:t>
            </a:r>
            <a:r>
              <a:rPr lang="ja-JP" altLang="en-US" sz="3200" dirty="0"/>
              <a:t>利用を</a:t>
            </a:r>
            <a:r>
              <a:rPr lang="ja-JP" altLang="en-US" sz="3200" dirty="0" smtClean="0"/>
              <a:t>了解」して</a:t>
            </a:r>
            <a:r>
              <a:rPr lang="ja-JP" altLang="en-US" sz="3200" dirty="0"/>
              <a:t>いる場合</a:t>
            </a:r>
          </a:p>
          <a:p>
            <a:endParaRPr lang="ja-JP" altLang="en-US" sz="2400" dirty="0"/>
          </a:p>
          <a:p>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5C92FB32-FECF-498B-9470-8BD23481E1E8}" type="slidenum">
              <a:rPr lang="en-US" altLang="ja-JP" smtClean="0"/>
              <a:pPr>
                <a:defRPr/>
              </a:pPr>
              <a:t>24</a:t>
            </a:fld>
            <a:endParaRPr lang="en-US" altLang="ja-JP" dirty="0"/>
          </a:p>
        </p:txBody>
      </p:sp>
    </p:spTree>
    <p:extLst>
      <p:ext uri="{BB962C8B-B14F-4D97-AF65-F5344CB8AC3E}">
        <p14:creationId xmlns:p14="http://schemas.microsoft.com/office/powerpoint/2010/main" val="42028176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91049" y="541342"/>
            <a:ext cx="7414053" cy="611566"/>
          </a:xfrm>
        </p:spPr>
        <p:txBody>
          <a:bodyPr>
            <a:noAutofit/>
          </a:bodyPr>
          <a:lstStyle/>
          <a:p>
            <a:r>
              <a:rPr lang="ja-JP" altLang="en-US" sz="2800" b="1" dirty="0" smtClean="0"/>
              <a:t>著作権者</a:t>
            </a:r>
            <a:r>
              <a:rPr lang="ja-JP" altLang="en-US" sz="2800" b="1" dirty="0"/>
              <a:t>の了解なしに利用できる</a:t>
            </a:r>
            <a:r>
              <a:rPr lang="ja-JP" altLang="en-US" sz="2800" b="1" dirty="0" smtClean="0"/>
              <a:t>場合（１）</a:t>
            </a:r>
            <a:endParaRPr kumimoji="1" lang="ja-JP" altLang="en-US" sz="2800" b="1" dirty="0"/>
          </a:p>
        </p:txBody>
      </p:sp>
      <p:sp>
        <p:nvSpPr>
          <p:cNvPr id="3" name="コンテンツ プレースホルダー 2"/>
          <p:cNvSpPr>
            <a:spLocks noGrp="1"/>
          </p:cNvSpPr>
          <p:nvPr>
            <p:ph idx="1"/>
          </p:nvPr>
        </p:nvSpPr>
        <p:spPr>
          <a:xfrm>
            <a:off x="980302" y="1293342"/>
            <a:ext cx="7924800" cy="4878858"/>
          </a:xfrm>
        </p:spPr>
        <p:txBody>
          <a:bodyPr>
            <a:normAutofit fontScale="92500"/>
          </a:bodyPr>
          <a:lstStyle/>
          <a:p>
            <a:r>
              <a:rPr lang="ja-JP" altLang="en-US" sz="2800" b="1" dirty="0" smtClean="0"/>
              <a:t>「</a:t>
            </a:r>
            <a:r>
              <a:rPr lang="ja-JP" altLang="en-US" sz="2800" b="1" dirty="0"/>
              <a:t>私的</a:t>
            </a:r>
            <a:r>
              <a:rPr lang="ja-JP" altLang="en-US" sz="2800" b="1" dirty="0" smtClean="0"/>
              <a:t>使用」の</a:t>
            </a:r>
            <a:r>
              <a:rPr lang="ja-JP" altLang="en-US" sz="2800" b="1" dirty="0"/>
              <a:t>ためのコピー（第３０条</a:t>
            </a:r>
            <a:r>
              <a:rPr lang="ja-JP" altLang="en-US" sz="2800" b="1" dirty="0" smtClean="0"/>
              <a:t>）</a:t>
            </a:r>
            <a:endParaRPr lang="ja-JP" altLang="en-US" sz="2800" b="1" dirty="0"/>
          </a:p>
          <a:p>
            <a:pPr lvl="1"/>
            <a:r>
              <a:rPr lang="ja-JP" altLang="en-US" sz="2800" dirty="0"/>
              <a:t>個人的に又は家庭内などの限られた範囲内で，仕事以外の目的で，使用する本人がコピーする場合の例外</a:t>
            </a:r>
            <a:r>
              <a:rPr lang="ja-JP" altLang="en-US" sz="2800" dirty="0" smtClean="0"/>
              <a:t>既定（</a:t>
            </a:r>
            <a:r>
              <a:rPr lang="ja-JP" altLang="en-US" sz="2800" dirty="0"/>
              <a:t>仕事に関連する場合には</a:t>
            </a:r>
            <a:r>
              <a:rPr lang="ja-JP" altLang="en-US" sz="2800" dirty="0" smtClean="0"/>
              <a:t>，</a:t>
            </a:r>
            <a:r>
              <a:rPr lang="ja-JP" altLang="en-US" sz="2800" dirty="0"/>
              <a:t>以降</a:t>
            </a:r>
            <a:r>
              <a:rPr lang="ja-JP" altLang="en-US" sz="2800" dirty="0" smtClean="0"/>
              <a:t>の</a:t>
            </a:r>
            <a:r>
              <a:rPr lang="ja-JP" altLang="en-US" sz="2800" dirty="0"/>
              <a:t>例外規定が適用されることも</a:t>
            </a:r>
            <a:r>
              <a:rPr lang="ja-JP" altLang="en-US" sz="2800" dirty="0" smtClean="0"/>
              <a:t>ある）</a:t>
            </a:r>
            <a:endParaRPr lang="ja-JP" altLang="en-US" sz="2800" dirty="0"/>
          </a:p>
          <a:p>
            <a:r>
              <a:rPr lang="ja-JP" altLang="en-US" sz="2800" dirty="0"/>
              <a:t>（具体例）</a:t>
            </a:r>
          </a:p>
          <a:p>
            <a:pPr lvl="1"/>
            <a:r>
              <a:rPr lang="ja-JP" altLang="en-US" sz="2800" dirty="0" smtClean="0"/>
              <a:t>テレビ</a:t>
            </a:r>
            <a:r>
              <a:rPr lang="ja-JP" altLang="en-US" sz="2800" dirty="0"/>
              <a:t>で放送される映画を自分で楽しむためにダビングする場合</a:t>
            </a:r>
          </a:p>
          <a:p>
            <a:pPr lvl="1"/>
            <a:r>
              <a:rPr lang="ja-JP" altLang="en-US" sz="2800" dirty="0" smtClean="0"/>
              <a:t>インターネットで見つけたきれい</a:t>
            </a:r>
            <a:r>
              <a:rPr lang="ja-JP" altLang="en-US" sz="2800" dirty="0"/>
              <a:t>な写真を自分で楽しむためにパソコンに保存する場合</a:t>
            </a:r>
          </a:p>
          <a:p>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5C92FB32-FECF-498B-9470-8BD23481E1E8}" type="slidenum">
              <a:rPr lang="en-US" altLang="ja-JP" smtClean="0"/>
              <a:pPr>
                <a:defRPr/>
              </a:pPr>
              <a:t>25</a:t>
            </a:fld>
            <a:endParaRPr lang="en-US" altLang="ja-JP" dirty="0"/>
          </a:p>
        </p:txBody>
      </p:sp>
    </p:spTree>
    <p:extLst>
      <p:ext uri="{BB962C8B-B14F-4D97-AF65-F5344CB8AC3E}">
        <p14:creationId xmlns:p14="http://schemas.microsoft.com/office/powerpoint/2010/main" val="7642606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82811" y="503705"/>
            <a:ext cx="7422291" cy="568156"/>
          </a:xfrm>
        </p:spPr>
        <p:txBody>
          <a:bodyPr>
            <a:normAutofit/>
          </a:bodyPr>
          <a:lstStyle/>
          <a:p>
            <a:r>
              <a:rPr lang="ja-JP" altLang="en-US" sz="2800" b="1" dirty="0"/>
              <a:t>著作権者の了解なしに利用できる場合</a:t>
            </a:r>
            <a:r>
              <a:rPr lang="ja-JP" altLang="en-US" sz="2800" b="1" dirty="0" smtClean="0"/>
              <a:t>（２）</a:t>
            </a:r>
            <a:endParaRPr kumimoji="1" lang="ja-JP" altLang="en-US" sz="2800" b="1" dirty="0"/>
          </a:p>
        </p:txBody>
      </p:sp>
      <p:sp>
        <p:nvSpPr>
          <p:cNvPr id="3" name="コンテンツ プレースホルダー 2"/>
          <p:cNvSpPr>
            <a:spLocks noGrp="1"/>
          </p:cNvSpPr>
          <p:nvPr>
            <p:ph idx="1"/>
          </p:nvPr>
        </p:nvSpPr>
        <p:spPr>
          <a:xfrm>
            <a:off x="972064" y="1297486"/>
            <a:ext cx="7933038" cy="5292725"/>
          </a:xfrm>
        </p:spPr>
        <p:txBody>
          <a:bodyPr>
            <a:normAutofit fontScale="92500" lnSpcReduction="10000"/>
          </a:bodyPr>
          <a:lstStyle/>
          <a:p>
            <a:r>
              <a:rPr lang="ja-JP" altLang="en-US" sz="2400" b="1" dirty="0"/>
              <a:t>「引用」のためのコピー（第３２条）</a:t>
            </a:r>
          </a:p>
          <a:p>
            <a:pPr lvl="1"/>
            <a:r>
              <a:rPr lang="ja-JP" altLang="en-US" sz="2400" dirty="0"/>
              <a:t>発表用資料やレポートの中で他人の作品を「引用」して利用する場合の例外</a:t>
            </a:r>
            <a:r>
              <a:rPr lang="ja-JP" altLang="en-US" sz="2400" dirty="0" smtClean="0"/>
              <a:t>規定</a:t>
            </a:r>
            <a:endParaRPr lang="ja-JP" altLang="en-US" sz="2400" dirty="0"/>
          </a:p>
          <a:p>
            <a:r>
              <a:rPr lang="ja-JP" altLang="en-US" sz="2400" dirty="0"/>
              <a:t>（具体例）</a:t>
            </a:r>
          </a:p>
          <a:p>
            <a:pPr lvl="1"/>
            <a:r>
              <a:rPr lang="ja-JP" altLang="en-US" sz="2400" dirty="0" smtClean="0"/>
              <a:t>先生</a:t>
            </a:r>
            <a:r>
              <a:rPr lang="ja-JP" altLang="en-US" sz="2400" dirty="0"/>
              <a:t>が，研究会の発表資料を作る際に，指導の成果を解説するための素材として子どもたちの読書感想文の一節を「引用」して使う場合</a:t>
            </a:r>
          </a:p>
          <a:p>
            <a:pPr lvl="1"/>
            <a:r>
              <a:rPr lang="ja-JP" altLang="en-US" sz="2400" dirty="0" smtClean="0"/>
              <a:t>地域</a:t>
            </a:r>
            <a:r>
              <a:rPr lang="ja-JP" altLang="en-US" sz="2400" dirty="0"/>
              <a:t>産業の歴史について調べている子どもたちが，自分の考えを記述するにあたり，博物館のホームページから入手した郷土の歴史の文章の一部を「引用」し，自らの考えを補強する場合</a:t>
            </a:r>
          </a:p>
          <a:p>
            <a:pPr lvl="1"/>
            <a:r>
              <a:rPr lang="ja-JP" altLang="en-US" sz="2400" dirty="0" smtClean="0"/>
              <a:t>ある</a:t>
            </a:r>
            <a:r>
              <a:rPr lang="ja-JP" altLang="en-US" sz="2400" dirty="0"/>
              <a:t>画家の一生を取り上げた美術部の生徒が，発表資料を作る際に，表現技法の解説のため何点かの作品を「引用」して使う場合</a:t>
            </a:r>
          </a:p>
          <a:p>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5C92FB32-FECF-498B-9470-8BD23481E1E8}" type="slidenum">
              <a:rPr lang="en-US" altLang="ja-JP" smtClean="0"/>
              <a:pPr>
                <a:defRPr/>
              </a:pPr>
              <a:t>26</a:t>
            </a:fld>
            <a:endParaRPr lang="en-US" altLang="ja-JP" dirty="0"/>
          </a:p>
        </p:txBody>
      </p:sp>
    </p:spTree>
    <p:extLst>
      <p:ext uri="{BB962C8B-B14F-4D97-AF65-F5344CB8AC3E}">
        <p14:creationId xmlns:p14="http://schemas.microsoft.com/office/powerpoint/2010/main" val="39205911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75645" y="512463"/>
            <a:ext cx="7412982" cy="756164"/>
          </a:xfrm>
        </p:spPr>
        <p:txBody>
          <a:bodyPr>
            <a:normAutofit fontScale="90000"/>
          </a:bodyPr>
          <a:lstStyle/>
          <a:p>
            <a:r>
              <a:rPr kumimoji="1" lang="ja-JP" altLang="en-US" b="1" dirty="0" smtClean="0"/>
              <a:t>「引用」としての利用条件（まとめ）</a:t>
            </a:r>
            <a:endParaRPr kumimoji="1" lang="ja-JP" altLang="en-US" b="1" dirty="0"/>
          </a:p>
        </p:txBody>
      </p:sp>
      <p:sp>
        <p:nvSpPr>
          <p:cNvPr id="3" name="コンテンツ プレースホルダー 2"/>
          <p:cNvSpPr>
            <a:spLocks noGrp="1"/>
          </p:cNvSpPr>
          <p:nvPr>
            <p:ph idx="1"/>
          </p:nvPr>
        </p:nvSpPr>
        <p:spPr>
          <a:xfrm>
            <a:off x="972064" y="1412874"/>
            <a:ext cx="7916563" cy="4835525"/>
          </a:xfrm>
        </p:spPr>
        <p:txBody>
          <a:bodyPr>
            <a:noAutofit/>
          </a:bodyPr>
          <a:lstStyle/>
          <a:p>
            <a:r>
              <a:rPr lang="ja-JP" altLang="en-US" sz="2800" dirty="0"/>
              <a:t>公正</a:t>
            </a:r>
            <a:r>
              <a:rPr lang="ja-JP" altLang="en-US" sz="2800" dirty="0" smtClean="0"/>
              <a:t>な慣行に合った引用であること</a:t>
            </a:r>
            <a:endParaRPr lang="en-US" altLang="ja-JP" sz="2800" dirty="0" smtClean="0"/>
          </a:p>
          <a:p>
            <a:pPr marL="0" indent="0">
              <a:buNone/>
            </a:pPr>
            <a:r>
              <a:rPr kumimoji="1" lang="ja-JP" altLang="en-US" sz="2400" dirty="0" smtClean="0"/>
              <a:t>（自分の著作物と他人の著作物との間に妥当な</a:t>
            </a:r>
            <a:r>
              <a:rPr kumimoji="1" lang="ja-JP" altLang="en-US" sz="2400" dirty="0" smtClean="0">
                <a:solidFill>
                  <a:srgbClr val="C00000"/>
                </a:solidFill>
              </a:rPr>
              <a:t>主従関係</a:t>
            </a:r>
            <a:r>
              <a:rPr kumimoji="1" lang="ja-JP" altLang="en-US" sz="2400" dirty="0" smtClean="0"/>
              <a:t>がある）</a:t>
            </a:r>
            <a:endParaRPr kumimoji="1" lang="en-US" altLang="ja-JP" sz="2400" dirty="0" smtClean="0"/>
          </a:p>
          <a:p>
            <a:pPr marL="0" indent="0">
              <a:buNone/>
            </a:pPr>
            <a:r>
              <a:rPr lang="ja-JP" altLang="en-US" sz="2400" dirty="0" smtClean="0"/>
              <a:t>（引用部分が</a:t>
            </a:r>
            <a:r>
              <a:rPr lang="ja-JP" altLang="en-US" sz="2400" dirty="0" smtClean="0">
                <a:solidFill>
                  <a:srgbClr val="C00000"/>
                </a:solidFill>
              </a:rPr>
              <a:t>明確に区別</a:t>
            </a:r>
            <a:r>
              <a:rPr lang="ja-JP" altLang="en-US" sz="2400" dirty="0" smtClean="0"/>
              <a:t>されている）</a:t>
            </a:r>
            <a:endParaRPr kumimoji="1" lang="en-US" altLang="ja-JP" sz="2400" dirty="0" smtClean="0"/>
          </a:p>
          <a:p>
            <a:r>
              <a:rPr kumimoji="1" lang="ja-JP" altLang="en-US" sz="2800" dirty="0" smtClean="0"/>
              <a:t>目的上正当な範囲内の引用であること</a:t>
            </a:r>
            <a:endParaRPr kumimoji="1" lang="en-US" altLang="ja-JP" sz="2800" dirty="0" smtClean="0"/>
          </a:p>
          <a:p>
            <a:pPr marL="0" indent="0">
              <a:buNone/>
            </a:pPr>
            <a:r>
              <a:rPr lang="ja-JP" altLang="en-US" sz="2400" dirty="0" smtClean="0"/>
              <a:t>（引用の</a:t>
            </a:r>
            <a:r>
              <a:rPr lang="ja-JP" altLang="en-US" sz="2400" dirty="0" smtClean="0">
                <a:solidFill>
                  <a:srgbClr val="C00000"/>
                </a:solidFill>
              </a:rPr>
              <a:t>必然性</a:t>
            </a:r>
            <a:r>
              <a:rPr lang="ja-JP" altLang="en-US" sz="2400" dirty="0" smtClean="0"/>
              <a:t>がある）</a:t>
            </a:r>
            <a:endParaRPr kumimoji="1" lang="en-US" altLang="ja-JP" sz="2400" dirty="0" smtClean="0"/>
          </a:p>
          <a:p>
            <a:r>
              <a:rPr lang="ja-JP" altLang="en-US" sz="2800" dirty="0" smtClean="0"/>
              <a:t>公表された著作物からの引用であること</a:t>
            </a:r>
            <a:endParaRPr lang="en-US" altLang="ja-JP" sz="2800" dirty="0" smtClean="0"/>
          </a:p>
          <a:p>
            <a:endParaRPr kumimoji="1" lang="en-US" altLang="ja-JP" sz="2800" dirty="0"/>
          </a:p>
          <a:p>
            <a:pPr marL="0" indent="0">
              <a:buNone/>
            </a:pPr>
            <a:r>
              <a:rPr lang="en-US" altLang="ja-JP" sz="2400" dirty="0" smtClean="0"/>
              <a:t>※</a:t>
            </a:r>
            <a:r>
              <a:rPr lang="ja-JP" altLang="en-US" sz="2400" dirty="0" smtClean="0"/>
              <a:t>上記を満たす場合でも、原則として</a:t>
            </a:r>
            <a:r>
              <a:rPr lang="ja-JP" altLang="en-US" sz="2400" dirty="0" smtClean="0">
                <a:solidFill>
                  <a:srgbClr val="C00000"/>
                </a:solidFill>
              </a:rPr>
              <a:t>出所を明示</a:t>
            </a:r>
            <a:endParaRPr kumimoji="1" lang="en-US" altLang="ja-JP" sz="2400" dirty="0" smtClean="0"/>
          </a:p>
        </p:txBody>
      </p:sp>
      <p:sp>
        <p:nvSpPr>
          <p:cNvPr id="4" name="スライド番号プレースホルダー 3"/>
          <p:cNvSpPr>
            <a:spLocks noGrp="1"/>
          </p:cNvSpPr>
          <p:nvPr>
            <p:ph type="sldNum" sz="quarter" idx="12"/>
          </p:nvPr>
        </p:nvSpPr>
        <p:spPr/>
        <p:txBody>
          <a:bodyPr/>
          <a:lstStyle/>
          <a:p>
            <a:pPr>
              <a:defRPr/>
            </a:pPr>
            <a:fld id="{5C92FB32-FECF-498B-9470-8BD23481E1E8}" type="slidenum">
              <a:rPr lang="en-US" altLang="ja-JP" smtClean="0"/>
              <a:pPr>
                <a:defRPr/>
              </a:pPr>
              <a:t>27</a:t>
            </a:fld>
            <a:endParaRPr lang="en-US" altLang="ja-JP" dirty="0"/>
          </a:p>
        </p:txBody>
      </p:sp>
    </p:spTree>
    <p:extLst>
      <p:ext uri="{BB962C8B-B14F-4D97-AF65-F5344CB8AC3E}">
        <p14:creationId xmlns:p14="http://schemas.microsoft.com/office/powerpoint/2010/main" val="42016297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688757" y="584886"/>
            <a:ext cx="7191632" cy="675503"/>
          </a:xfrm>
        </p:spPr>
        <p:txBody>
          <a:bodyPr>
            <a:normAutofit/>
          </a:bodyPr>
          <a:lstStyle/>
          <a:p>
            <a:pPr eaLnBrk="1" hangingPunct="1"/>
            <a:r>
              <a:rPr lang="ja-JP" altLang="en-US" sz="2800" b="1" dirty="0" smtClean="0"/>
              <a:t>第</a:t>
            </a:r>
            <a:r>
              <a:rPr lang="en-US" altLang="ja-JP" sz="2800" b="1" dirty="0" smtClean="0"/>
              <a:t>32</a:t>
            </a:r>
            <a:r>
              <a:rPr lang="ja-JP" altLang="en-US" sz="2800" b="1" dirty="0" smtClean="0"/>
              <a:t>条（引用）による例外規定の問題点</a:t>
            </a:r>
          </a:p>
        </p:txBody>
      </p:sp>
      <p:sp>
        <p:nvSpPr>
          <p:cNvPr id="10243" name="Rectangle 3"/>
          <p:cNvSpPr>
            <a:spLocks noGrp="1" noChangeArrowheads="1"/>
          </p:cNvSpPr>
          <p:nvPr>
            <p:ph idx="1"/>
          </p:nvPr>
        </p:nvSpPr>
        <p:spPr>
          <a:xfrm>
            <a:off x="972064" y="1260389"/>
            <a:ext cx="7908325" cy="4988011"/>
          </a:xfrm>
        </p:spPr>
        <p:txBody>
          <a:bodyPr>
            <a:normAutofit/>
          </a:bodyPr>
          <a:lstStyle/>
          <a:p>
            <a:pPr eaLnBrk="1" hangingPunct="1">
              <a:lnSpc>
                <a:spcPct val="110000"/>
              </a:lnSpc>
            </a:pPr>
            <a:r>
              <a:rPr lang="ja-JP" altLang="en-US" sz="2800" dirty="0" smtClean="0"/>
              <a:t>「一定の要件を満たせば許諾を得ずに使用できる」とされるが、その「要件」が曖昧</a:t>
            </a:r>
            <a:endParaRPr lang="en-US" altLang="ja-JP" sz="2800" dirty="0" smtClean="0"/>
          </a:p>
          <a:p>
            <a:pPr eaLnBrk="1" hangingPunct="1">
              <a:lnSpc>
                <a:spcPct val="110000"/>
              </a:lnSpc>
            </a:pPr>
            <a:r>
              <a:rPr lang="ja-JP" altLang="en-US" sz="2800" dirty="0" smtClean="0"/>
              <a:t>出版社</a:t>
            </a:r>
            <a:r>
              <a:rPr lang="ja-JP" altLang="en-US" sz="2800" dirty="0" smtClean="0"/>
              <a:t>等著作権者団体のガイドラインが示す要件に</a:t>
            </a:r>
            <a:r>
              <a:rPr lang="ja-JP" altLang="en-US" sz="2800" dirty="0" smtClean="0"/>
              <a:t>適合していても完全ではない（</a:t>
            </a:r>
            <a:r>
              <a:rPr lang="ja-JP" altLang="en-US" sz="2800" dirty="0" smtClean="0"/>
              <a:t>後述）</a:t>
            </a:r>
            <a:endParaRPr lang="en-US" altLang="ja-JP" sz="2800" dirty="0" smtClean="0"/>
          </a:p>
          <a:p>
            <a:pPr eaLnBrk="1" hangingPunct="1">
              <a:lnSpc>
                <a:spcPct val="110000"/>
              </a:lnSpc>
            </a:pPr>
            <a:r>
              <a:rPr lang="ja-JP" altLang="en-US" sz="2800" dirty="0" smtClean="0"/>
              <a:t>「引用」の要件が、「わかりやすさ、記憶に残りやすさ」と相反する場合がある</a:t>
            </a:r>
            <a:endParaRPr lang="en-US" altLang="ja-JP" sz="2800" dirty="0" smtClean="0"/>
          </a:p>
        </p:txBody>
      </p:sp>
      <p:sp>
        <p:nvSpPr>
          <p:cNvPr id="4" name="スライド番号プレースホルダー 1"/>
          <p:cNvSpPr>
            <a:spLocks noGrp="1"/>
          </p:cNvSpPr>
          <p:nvPr>
            <p:ph type="sldNum" sz="quarter" idx="12"/>
          </p:nvPr>
        </p:nvSpPr>
        <p:spPr>
          <a:xfrm>
            <a:off x="7162800" y="6473825"/>
            <a:ext cx="1981200" cy="381000"/>
          </a:xfrm>
        </p:spPr>
        <p:txBody>
          <a:bodyPr/>
          <a:lstStyle/>
          <a:p>
            <a:pPr>
              <a:defRPr/>
            </a:pPr>
            <a:fld id="{DBE91330-3738-4116-81EA-789613ED2924}" type="slidenum">
              <a:rPr lang="en-US" altLang="ja-JP" smtClean="0"/>
              <a:pPr>
                <a:defRPr/>
              </a:pPr>
              <a:t>28</a:t>
            </a:fld>
            <a:endParaRPr lang="en-US" altLang="ja-JP" dirty="0"/>
          </a:p>
        </p:txBody>
      </p:sp>
    </p:spTree>
    <p:extLst>
      <p:ext uri="{BB962C8B-B14F-4D97-AF65-F5344CB8AC3E}">
        <p14:creationId xmlns:p14="http://schemas.microsoft.com/office/powerpoint/2010/main" val="26320013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a:xfrm>
            <a:off x="1713470" y="546958"/>
            <a:ext cx="7166920" cy="984979"/>
          </a:xfrm>
        </p:spPr>
        <p:txBody>
          <a:bodyPr>
            <a:normAutofit/>
          </a:bodyPr>
          <a:lstStyle/>
          <a:p>
            <a:r>
              <a:rPr lang="ja-JP" altLang="en-US" sz="2800" b="1" dirty="0" smtClean="0"/>
              <a:t>出版社等著作権者団体が公開している</a:t>
            </a:r>
            <a:r>
              <a:rPr lang="en-US" altLang="ja-JP" sz="2800" b="1" dirty="0" smtClean="0"/>
              <a:t/>
            </a:r>
            <a:br>
              <a:rPr lang="en-US" altLang="ja-JP" sz="2800" b="1" dirty="0" smtClean="0"/>
            </a:br>
            <a:r>
              <a:rPr lang="ja-JP" altLang="en-US" sz="2800" b="1" dirty="0" smtClean="0"/>
              <a:t>ガイドラインの問題点</a:t>
            </a:r>
          </a:p>
        </p:txBody>
      </p:sp>
      <p:sp>
        <p:nvSpPr>
          <p:cNvPr id="3" name="コンテンツ プレースホルダー 2"/>
          <p:cNvSpPr>
            <a:spLocks noGrp="1"/>
          </p:cNvSpPr>
          <p:nvPr>
            <p:ph sz="half" idx="1"/>
          </p:nvPr>
        </p:nvSpPr>
        <p:spPr>
          <a:xfrm>
            <a:off x="725404" y="1531937"/>
            <a:ext cx="8154988" cy="2057400"/>
          </a:xfrm>
          <a:solidFill>
            <a:schemeClr val="bg1"/>
          </a:solidFill>
          <a:ln>
            <a:solidFill>
              <a:schemeClr val="accent1"/>
            </a:solidFill>
          </a:ln>
          <a:effectLst>
            <a:outerShdw blurRad="50800" dist="38100" dir="2700000" algn="tl" rotWithShape="0">
              <a:prstClr val="black">
                <a:alpha val="40000"/>
              </a:prstClr>
            </a:outerShdw>
          </a:effectLst>
        </p:spPr>
        <p:txBody>
          <a:bodyPr/>
          <a:lstStyle/>
          <a:p>
            <a:pPr marL="0" indent="0">
              <a:buFont typeface="Wingdings" charset="2"/>
              <a:buNone/>
              <a:defRPr/>
            </a:pPr>
            <a:r>
              <a:rPr lang="en-US" altLang="ja-JP" dirty="0"/>
              <a:t>STM</a:t>
            </a:r>
            <a:r>
              <a:rPr lang="ja-JP" altLang="en-US" dirty="0"/>
              <a:t>「</a:t>
            </a:r>
            <a:r>
              <a:rPr lang="en-US" altLang="ja-JP" dirty="0"/>
              <a:t>Permissions Guidelines</a:t>
            </a:r>
            <a:r>
              <a:rPr lang="ja-JP" altLang="en-US" dirty="0" smtClean="0"/>
              <a:t>」</a:t>
            </a:r>
            <a:endParaRPr lang="en-US" altLang="ja-JP" dirty="0" smtClean="0"/>
          </a:p>
          <a:p>
            <a:pPr marL="0" indent="0">
              <a:buFont typeface="Wingdings" charset="2"/>
              <a:buNone/>
              <a:defRPr/>
            </a:pPr>
            <a:r>
              <a:rPr lang="ja-JP" altLang="en-US" sz="2400" dirty="0" smtClean="0"/>
              <a:t>～出版社等の間での申し合わせであるが・・・</a:t>
            </a:r>
            <a:endParaRPr lang="en-US" altLang="ja-JP" dirty="0"/>
          </a:p>
          <a:p>
            <a:pPr>
              <a:defRPr/>
            </a:pPr>
            <a:r>
              <a:rPr lang="ja-JP" altLang="en-US" dirty="0" smtClean="0"/>
              <a:t>雑誌の</a:t>
            </a:r>
            <a:r>
              <a:rPr lang="en-US" altLang="ja-JP" dirty="0" smtClean="0"/>
              <a:t>1</a:t>
            </a:r>
            <a:r>
              <a:rPr lang="ja-JP" altLang="en-US" dirty="0" err="1" smtClean="0"/>
              <a:t>つの</a:t>
            </a:r>
            <a:r>
              <a:rPr lang="ja-JP" altLang="en-US" dirty="0" smtClean="0"/>
              <a:t>記事</a:t>
            </a:r>
            <a:r>
              <a:rPr lang="ja-JP" altLang="en-US" dirty="0"/>
              <a:t>や書籍の章</a:t>
            </a:r>
            <a:r>
              <a:rPr lang="ja-JP" altLang="en-US" dirty="0" smtClean="0"/>
              <a:t>から、図表は</a:t>
            </a:r>
            <a:r>
              <a:rPr lang="en-US" altLang="ja-JP" b="1" u="sng" dirty="0" smtClean="0">
                <a:solidFill>
                  <a:srgbClr val="FF0000"/>
                </a:solidFill>
              </a:rPr>
              <a:t>3</a:t>
            </a:r>
            <a:r>
              <a:rPr lang="ja-JP" altLang="en-US" b="1" u="sng" dirty="0" smtClean="0">
                <a:solidFill>
                  <a:srgbClr val="FF0000"/>
                </a:solidFill>
              </a:rPr>
              <a:t>つまで</a:t>
            </a:r>
            <a:r>
              <a:rPr lang="ja-JP" altLang="en-US" dirty="0" smtClean="0"/>
              <a:t>、</a:t>
            </a:r>
            <a:r>
              <a:rPr lang="en-US" altLang="ja-JP" dirty="0" smtClean="0"/>
              <a:t>1</a:t>
            </a:r>
            <a:r>
              <a:rPr lang="ja-JP" altLang="en-US" dirty="0" smtClean="0"/>
              <a:t>冊の書籍から</a:t>
            </a:r>
            <a:r>
              <a:rPr lang="en-US" altLang="ja-JP" b="1" u="sng" dirty="0" smtClean="0">
                <a:solidFill>
                  <a:srgbClr val="FF0000"/>
                </a:solidFill>
              </a:rPr>
              <a:t>5</a:t>
            </a:r>
            <a:r>
              <a:rPr lang="ja-JP" altLang="en-US" b="1" u="sng" dirty="0" err="1" smtClean="0">
                <a:solidFill>
                  <a:srgbClr val="FF0000"/>
                </a:solidFill>
              </a:rPr>
              <a:t>つまで</a:t>
            </a:r>
            <a:r>
              <a:rPr lang="ja-JP" altLang="en-US" dirty="0" smtClean="0"/>
              <a:t>許可なしに利用可</a:t>
            </a:r>
            <a:endParaRPr lang="en-US" altLang="ja-JP" dirty="0" smtClean="0"/>
          </a:p>
        </p:txBody>
      </p:sp>
      <p:sp>
        <p:nvSpPr>
          <p:cNvPr id="5" name="コンテンツ プレースホルダー 4"/>
          <p:cNvSpPr>
            <a:spLocks noGrp="1"/>
          </p:cNvSpPr>
          <p:nvPr>
            <p:ph sz="half" idx="2"/>
          </p:nvPr>
        </p:nvSpPr>
        <p:spPr>
          <a:xfrm>
            <a:off x="725403" y="3817937"/>
            <a:ext cx="8154987" cy="2519362"/>
          </a:xfrm>
          <a:solidFill>
            <a:schemeClr val="bg1"/>
          </a:solidFill>
          <a:ln>
            <a:solidFill>
              <a:schemeClr val="accent1"/>
            </a:solidFill>
          </a:ln>
          <a:effectLst>
            <a:outerShdw blurRad="50800" dist="38100" dir="2700000" algn="tl" rotWithShape="0">
              <a:prstClr val="black">
                <a:alpha val="40000"/>
              </a:prstClr>
            </a:outerShdw>
          </a:effectLst>
        </p:spPr>
        <p:txBody>
          <a:bodyPr/>
          <a:lstStyle/>
          <a:p>
            <a:pPr marL="0" indent="0">
              <a:buFont typeface="Wingdings" charset="2"/>
              <a:buNone/>
              <a:defRPr/>
            </a:pPr>
            <a:r>
              <a:rPr lang="ja-JP" altLang="en-US" dirty="0"/>
              <a:t>日本医書出版協会「引用と転載について」</a:t>
            </a:r>
            <a:endParaRPr lang="en-US" altLang="ja-JP" dirty="0"/>
          </a:p>
          <a:p>
            <a:pPr>
              <a:defRPr/>
            </a:pPr>
            <a:r>
              <a:rPr lang="ja-JP" altLang="en-US" dirty="0"/>
              <a:t>出所（出典）の明示に</a:t>
            </a:r>
            <a:r>
              <a:rPr lang="ja-JP" altLang="en-US" dirty="0" smtClean="0"/>
              <a:t>ついて</a:t>
            </a:r>
            <a:endParaRPr lang="en-US" altLang="ja-JP" dirty="0" smtClean="0"/>
          </a:p>
          <a:p>
            <a:pPr marL="0" indent="0">
              <a:buFont typeface="Wingdings" charset="2"/>
              <a:buNone/>
              <a:defRPr/>
            </a:pPr>
            <a:r>
              <a:rPr lang="ja-JP" altLang="en-US" sz="2400" dirty="0" smtClean="0"/>
              <a:t>＜雑誌の場合＞著者名，</a:t>
            </a:r>
            <a:r>
              <a:rPr lang="ja-JP" altLang="en-US" sz="2400" b="1" u="sng" dirty="0" smtClean="0">
                <a:solidFill>
                  <a:srgbClr val="FF0000"/>
                </a:solidFill>
              </a:rPr>
              <a:t>題名</a:t>
            </a:r>
            <a:r>
              <a:rPr lang="ja-JP" altLang="en-US" sz="2400" dirty="0" smtClean="0"/>
              <a:t>，雑誌名，巻，号，頁，発行年．</a:t>
            </a:r>
            <a:endParaRPr lang="en-US" altLang="ja-JP" sz="2400" dirty="0" smtClean="0"/>
          </a:p>
          <a:p>
            <a:pPr>
              <a:defRPr/>
            </a:pPr>
            <a:r>
              <a:rPr lang="ja-JP" altLang="en-US" dirty="0"/>
              <a:t>原則として、</a:t>
            </a:r>
            <a:r>
              <a:rPr lang="ja-JP" altLang="en-US" b="1" u="sng" dirty="0">
                <a:solidFill>
                  <a:srgbClr val="FF0000"/>
                </a:solidFill>
              </a:rPr>
              <a:t>原形を保持</a:t>
            </a:r>
            <a:r>
              <a:rPr lang="ja-JP" altLang="en-US" dirty="0"/>
              <a:t>して掲載すること</a:t>
            </a:r>
          </a:p>
          <a:p>
            <a:pPr>
              <a:defRPr/>
            </a:pPr>
            <a:endParaRPr lang="en-US" altLang="ja-JP" dirty="0"/>
          </a:p>
        </p:txBody>
      </p:sp>
      <p:sp>
        <p:nvSpPr>
          <p:cNvPr id="7" name="スライド番号プレースホルダー 1"/>
          <p:cNvSpPr>
            <a:spLocks noGrp="1"/>
          </p:cNvSpPr>
          <p:nvPr>
            <p:ph type="sldNum" sz="quarter" idx="12"/>
          </p:nvPr>
        </p:nvSpPr>
        <p:spPr>
          <a:xfrm>
            <a:off x="7162800" y="6473825"/>
            <a:ext cx="1981200" cy="381000"/>
          </a:xfrm>
        </p:spPr>
        <p:txBody>
          <a:bodyPr/>
          <a:lstStyle/>
          <a:p>
            <a:pPr>
              <a:defRPr/>
            </a:pPr>
            <a:fld id="{DBE91330-3738-4116-81EA-789613ED2924}" type="slidenum">
              <a:rPr lang="en-US" altLang="ja-JP" smtClean="0"/>
              <a:pPr>
                <a:defRPr/>
              </a:pPr>
              <a:t>29</a:t>
            </a:fld>
            <a:endParaRPr lang="en-US" altLang="ja-JP" dirty="0"/>
          </a:p>
        </p:txBody>
      </p:sp>
    </p:spTree>
    <p:extLst>
      <p:ext uri="{BB962C8B-B14F-4D97-AF65-F5344CB8AC3E}">
        <p14:creationId xmlns:p14="http://schemas.microsoft.com/office/powerpoint/2010/main" val="40755000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b="1" dirty="0" smtClean="0"/>
              <a:t>「著作権」講義の背景</a:t>
            </a:r>
            <a:endParaRPr kumimoji="1" lang="ja-JP" altLang="en-US" b="1" dirty="0"/>
          </a:p>
        </p:txBody>
      </p:sp>
      <p:sp>
        <p:nvSpPr>
          <p:cNvPr id="3" name="コンテンツ プレースホルダー 2"/>
          <p:cNvSpPr>
            <a:spLocks noGrp="1"/>
          </p:cNvSpPr>
          <p:nvPr>
            <p:ph idx="1"/>
          </p:nvPr>
        </p:nvSpPr>
        <p:spPr>
          <a:xfrm>
            <a:off x="980302" y="1412874"/>
            <a:ext cx="7924801" cy="4835525"/>
          </a:xfrm>
        </p:spPr>
        <p:txBody>
          <a:bodyPr>
            <a:noAutofit/>
          </a:bodyPr>
          <a:lstStyle/>
          <a:p>
            <a:r>
              <a:rPr lang="ja-JP" altLang="en-US" sz="2800" dirty="0"/>
              <a:t>レポート・論文</a:t>
            </a:r>
            <a:r>
              <a:rPr lang="ja-JP" altLang="en-US" sz="2800" dirty="0" smtClean="0"/>
              <a:t>作成、教材</a:t>
            </a:r>
            <a:r>
              <a:rPr lang="ja-JP" altLang="en-US" sz="2800" dirty="0"/>
              <a:t>開発等での既存</a:t>
            </a:r>
            <a:r>
              <a:rPr lang="ja-JP" altLang="en-US" sz="2800" dirty="0" smtClean="0"/>
              <a:t>資料（著作物）の利用、参照</a:t>
            </a:r>
            <a:r>
              <a:rPr lang="ja-JP" altLang="en-US" sz="2800" dirty="0"/>
              <a:t>に</a:t>
            </a:r>
            <a:r>
              <a:rPr lang="ja-JP" altLang="en-US" sz="2800" dirty="0" smtClean="0"/>
              <a:t>おける決まり事</a:t>
            </a:r>
            <a:endParaRPr lang="en-US" altLang="ja-JP" sz="2800" dirty="0" smtClean="0"/>
          </a:p>
          <a:p>
            <a:pPr marL="0" indent="0">
              <a:buNone/>
            </a:pPr>
            <a:r>
              <a:rPr lang="ja-JP" altLang="en-US" sz="2800" dirty="0"/>
              <a:t>　</a:t>
            </a:r>
            <a:r>
              <a:rPr lang="ja-JP" altLang="en-US" sz="2800" dirty="0" smtClean="0"/>
              <a:t>　＝＞著作権法に従う</a:t>
            </a:r>
            <a:endParaRPr lang="en-US" altLang="ja-JP" sz="2800" dirty="0"/>
          </a:p>
          <a:p>
            <a:r>
              <a:rPr kumimoji="1" lang="en-US" altLang="ja-JP" sz="2800" dirty="0" smtClean="0"/>
              <a:t>World Wide Web</a:t>
            </a:r>
            <a:r>
              <a:rPr kumimoji="1" lang="ja-JP" altLang="en-US" sz="2800" dirty="0" smtClean="0"/>
              <a:t>等インターネットの普及</a:t>
            </a:r>
            <a:endParaRPr kumimoji="1" lang="en-US" altLang="ja-JP" sz="2800" dirty="0" smtClean="0"/>
          </a:p>
          <a:p>
            <a:r>
              <a:rPr lang="ja-JP" altLang="en-US" sz="2800" dirty="0" smtClean="0"/>
              <a:t>インターネット（サイバー空間）上に無数のデジタルコンテンツ（電子化資料）の存在</a:t>
            </a:r>
            <a:endParaRPr lang="en-US" altLang="ja-JP" sz="2800" dirty="0" smtClean="0"/>
          </a:p>
          <a:p>
            <a:r>
              <a:rPr kumimoji="1" lang="ja-JP" altLang="en-US" sz="2800" dirty="0" smtClean="0"/>
              <a:t>デジタルコンテンツは複製が容易</a:t>
            </a:r>
            <a:endParaRPr kumimoji="1" lang="en-US" altLang="ja-JP" sz="2800" dirty="0" smtClean="0"/>
          </a:p>
          <a:p>
            <a:r>
              <a:rPr lang="ja-JP" altLang="en-US" sz="2800" dirty="0" smtClean="0"/>
              <a:t>サイバー空間におけるデジタルコンテンツの利用、</a:t>
            </a:r>
            <a:r>
              <a:rPr lang="ja-JP" altLang="en-US" sz="2800" dirty="0" smtClean="0"/>
              <a:t>参照、公開に</a:t>
            </a:r>
            <a:r>
              <a:rPr lang="ja-JP" altLang="en-US" sz="2800" dirty="0" smtClean="0"/>
              <a:t>おける注意が必要</a:t>
            </a:r>
            <a:endParaRPr kumimoji="1" lang="en-US" altLang="ja-JP" sz="2800" dirty="0" smtClean="0"/>
          </a:p>
        </p:txBody>
      </p:sp>
      <p:sp>
        <p:nvSpPr>
          <p:cNvPr id="4" name="スライド番号プレースホルダー 3"/>
          <p:cNvSpPr>
            <a:spLocks noGrp="1"/>
          </p:cNvSpPr>
          <p:nvPr>
            <p:ph type="sldNum" sz="quarter" idx="12"/>
          </p:nvPr>
        </p:nvSpPr>
        <p:spPr/>
        <p:txBody>
          <a:bodyPr/>
          <a:lstStyle/>
          <a:p>
            <a:pPr>
              <a:defRPr/>
            </a:pPr>
            <a:fld id="{5C92FB32-FECF-498B-9470-8BD23481E1E8}" type="slidenum">
              <a:rPr lang="en-US" altLang="ja-JP" smtClean="0"/>
              <a:pPr>
                <a:defRPr/>
              </a:pPr>
              <a:t>3</a:t>
            </a:fld>
            <a:endParaRPr lang="en-US" altLang="ja-JP" dirty="0"/>
          </a:p>
        </p:txBody>
      </p:sp>
    </p:spTree>
    <p:extLst>
      <p:ext uri="{BB962C8B-B14F-4D97-AF65-F5344CB8AC3E}">
        <p14:creationId xmlns:p14="http://schemas.microsoft.com/office/powerpoint/2010/main" val="201265008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タイトル 1"/>
          <p:cNvSpPr>
            <a:spLocks noGrp="1"/>
          </p:cNvSpPr>
          <p:nvPr>
            <p:ph type="title"/>
          </p:nvPr>
        </p:nvSpPr>
        <p:spPr>
          <a:xfrm>
            <a:off x="1435443" y="571673"/>
            <a:ext cx="7465276" cy="573387"/>
          </a:xfrm>
        </p:spPr>
        <p:txBody>
          <a:bodyPr>
            <a:normAutofit fontScale="90000"/>
          </a:bodyPr>
          <a:lstStyle/>
          <a:p>
            <a:r>
              <a:rPr lang="ja-JP" altLang="en-US" b="1" dirty="0" smtClean="0"/>
              <a:t>翻訳、翻案（改変）について</a:t>
            </a:r>
          </a:p>
        </p:txBody>
      </p:sp>
      <p:sp>
        <p:nvSpPr>
          <p:cNvPr id="3" name="コンテンツ プレースホルダー 2"/>
          <p:cNvSpPr>
            <a:spLocks noGrp="1"/>
          </p:cNvSpPr>
          <p:nvPr>
            <p:ph idx="1"/>
          </p:nvPr>
        </p:nvSpPr>
        <p:spPr>
          <a:xfrm>
            <a:off x="963826" y="1260389"/>
            <a:ext cx="7936893" cy="4905461"/>
          </a:xfrm>
        </p:spPr>
        <p:txBody>
          <a:bodyPr>
            <a:normAutofit lnSpcReduction="10000"/>
          </a:bodyPr>
          <a:lstStyle/>
          <a:p>
            <a:pPr>
              <a:defRPr/>
            </a:pPr>
            <a:r>
              <a:rPr lang="ja-JP" altLang="en-US" sz="2800" dirty="0" smtClean="0"/>
              <a:t>引用</a:t>
            </a:r>
            <a:r>
              <a:rPr lang="ja-JP" altLang="en-US" sz="2800" dirty="0"/>
              <a:t>部分</a:t>
            </a:r>
            <a:r>
              <a:rPr lang="ja-JP" altLang="en-US" sz="2800" dirty="0" smtClean="0"/>
              <a:t>の「翻訳」</a:t>
            </a:r>
            <a:endParaRPr lang="en-US" altLang="ja-JP" sz="2800" dirty="0" smtClean="0"/>
          </a:p>
          <a:p>
            <a:pPr marL="952500" lvl="1" indent="-514350">
              <a:defRPr/>
            </a:pPr>
            <a:r>
              <a:rPr lang="ja-JP" altLang="en-US" sz="2800" dirty="0" smtClean="0"/>
              <a:t>著作権法第</a:t>
            </a:r>
            <a:r>
              <a:rPr lang="en-US" altLang="ja-JP" sz="2800" dirty="0" smtClean="0"/>
              <a:t>43</a:t>
            </a:r>
            <a:r>
              <a:rPr lang="ja-JP" altLang="en-US" sz="2800" dirty="0" smtClean="0"/>
              <a:t>条で利用可とされている</a:t>
            </a:r>
            <a:endParaRPr lang="en-US" altLang="ja-JP" sz="2800" dirty="0" smtClean="0"/>
          </a:p>
          <a:p>
            <a:pPr marL="438150" lvl="1" indent="0">
              <a:buFont typeface="Wingdings" charset="2"/>
              <a:buNone/>
              <a:defRPr/>
            </a:pPr>
            <a:endParaRPr lang="en-US" altLang="ja-JP" sz="2800" dirty="0" smtClean="0"/>
          </a:p>
          <a:p>
            <a:pPr>
              <a:defRPr/>
            </a:pPr>
            <a:r>
              <a:rPr lang="ja-JP" altLang="en-US" sz="2800" dirty="0" smtClean="0"/>
              <a:t>引用</a:t>
            </a:r>
            <a:r>
              <a:rPr lang="ja-JP" altLang="en-US" sz="2800" dirty="0"/>
              <a:t>部分</a:t>
            </a:r>
            <a:r>
              <a:rPr lang="ja-JP" altLang="en-US" sz="2800" dirty="0" smtClean="0"/>
              <a:t>の「翻案」</a:t>
            </a:r>
            <a:endParaRPr lang="en-US" altLang="ja-JP" sz="2800" dirty="0" smtClean="0"/>
          </a:p>
          <a:p>
            <a:pPr marL="952500" lvl="1" indent="-514350">
              <a:defRPr/>
            </a:pPr>
            <a:r>
              <a:rPr lang="ja-JP" altLang="en-US" sz="2800" dirty="0" smtClean="0"/>
              <a:t>第</a:t>
            </a:r>
            <a:r>
              <a:rPr lang="en-US" altLang="ja-JP" sz="2800" dirty="0" smtClean="0"/>
              <a:t>43</a:t>
            </a:r>
            <a:r>
              <a:rPr lang="ja-JP" altLang="en-US" sz="2800" dirty="0" smtClean="0"/>
              <a:t>条で利用可</a:t>
            </a:r>
            <a:r>
              <a:rPr lang="ja-JP" altLang="en-US" sz="2800" dirty="0"/>
              <a:t>とされていない</a:t>
            </a:r>
            <a:r>
              <a:rPr lang="ja-JP" altLang="en-US" sz="2800" dirty="0" smtClean="0"/>
              <a:t>。</a:t>
            </a:r>
            <a:endParaRPr lang="en-US" altLang="ja-JP" sz="2800" dirty="0" smtClean="0"/>
          </a:p>
          <a:p>
            <a:pPr marL="1352550" lvl="2" indent="-514350">
              <a:defRPr/>
            </a:pPr>
            <a:r>
              <a:rPr lang="ja-JP" altLang="en-US" sz="2600" dirty="0"/>
              <a:t>著作</a:t>
            </a:r>
            <a:r>
              <a:rPr lang="ja-JP" altLang="en-US" sz="2600" dirty="0" smtClean="0"/>
              <a:t>者</a:t>
            </a:r>
            <a:r>
              <a:rPr lang="ja-JP" altLang="en-US" sz="2600" dirty="0"/>
              <a:t>がその意に反して著作物の改変を受けない権利である同一性保持権（著作者人格権</a:t>
            </a:r>
            <a:r>
              <a:rPr lang="ja-JP" altLang="en-US" sz="2600" dirty="0" smtClean="0"/>
              <a:t>）へ</a:t>
            </a:r>
            <a:r>
              <a:rPr lang="ja-JP" altLang="en-US" sz="2600" dirty="0" smtClean="0"/>
              <a:t>の配慮</a:t>
            </a:r>
            <a:endParaRPr lang="en-US" altLang="ja-JP" sz="2600" dirty="0"/>
          </a:p>
          <a:p>
            <a:pPr marL="1352550" lvl="2" indent="-514350">
              <a:defRPr/>
            </a:pPr>
            <a:r>
              <a:rPr lang="ja-JP" altLang="en-US" sz="2600" dirty="0" smtClean="0"/>
              <a:t>わかり易く</a:t>
            </a:r>
            <a:r>
              <a:rPr lang="ja-JP" altLang="en-US" sz="2600" dirty="0"/>
              <a:t>記憶に残る</a:t>
            </a:r>
            <a:r>
              <a:rPr lang="ja-JP" altLang="en-US" sz="2600" dirty="0" smtClean="0"/>
              <a:t>ようなものへ</a:t>
            </a:r>
            <a:r>
              <a:rPr lang="ja-JP" altLang="en-US" sz="2600" dirty="0" smtClean="0"/>
              <a:t>の改変が許されない？</a:t>
            </a:r>
            <a:endParaRPr lang="ja-JP" altLang="en-US" sz="2600" dirty="0"/>
          </a:p>
        </p:txBody>
      </p:sp>
      <p:sp>
        <p:nvSpPr>
          <p:cNvPr id="5" name="スライド番号プレースホルダー 1"/>
          <p:cNvSpPr>
            <a:spLocks noGrp="1"/>
          </p:cNvSpPr>
          <p:nvPr>
            <p:ph type="sldNum" sz="quarter" idx="12"/>
          </p:nvPr>
        </p:nvSpPr>
        <p:spPr>
          <a:xfrm>
            <a:off x="7162800" y="6473825"/>
            <a:ext cx="1981200" cy="381000"/>
          </a:xfrm>
        </p:spPr>
        <p:txBody>
          <a:bodyPr/>
          <a:lstStyle/>
          <a:p>
            <a:pPr>
              <a:defRPr/>
            </a:pPr>
            <a:fld id="{DBE91330-3738-4116-81EA-789613ED2924}" type="slidenum">
              <a:rPr lang="en-US" altLang="ja-JP" smtClean="0"/>
              <a:pPr>
                <a:defRPr/>
              </a:pPr>
              <a:t>30</a:t>
            </a:fld>
            <a:endParaRPr lang="en-US" altLang="ja-JP" dirty="0"/>
          </a:p>
        </p:txBody>
      </p:sp>
    </p:spTree>
    <p:extLst>
      <p:ext uri="{BB962C8B-B14F-4D97-AF65-F5344CB8AC3E}">
        <p14:creationId xmlns:p14="http://schemas.microsoft.com/office/powerpoint/2010/main" val="32213052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a:spLocks noGrp="1"/>
          </p:cNvSpPr>
          <p:nvPr>
            <p:ph type="title"/>
          </p:nvPr>
        </p:nvSpPr>
        <p:spPr>
          <a:xfrm>
            <a:off x="1375719" y="579911"/>
            <a:ext cx="7517457" cy="688716"/>
          </a:xfrm>
        </p:spPr>
        <p:txBody>
          <a:bodyPr>
            <a:normAutofit fontScale="90000"/>
          </a:bodyPr>
          <a:lstStyle/>
          <a:p>
            <a:r>
              <a:rPr lang="ja-JP" altLang="en-US" sz="2800" b="1" dirty="0" smtClean="0"/>
              <a:t>出版社等の著作権団体のガイドラインに照らすと</a:t>
            </a:r>
            <a:r>
              <a:rPr lang="en-US" altLang="ja-JP" sz="2800" b="1" dirty="0" smtClean="0"/>
              <a:t>…</a:t>
            </a:r>
            <a:r>
              <a:rPr lang="ja-JP" altLang="en-US" sz="2800" b="1" dirty="0" smtClean="0"/>
              <a:t>　</a:t>
            </a:r>
          </a:p>
        </p:txBody>
      </p:sp>
      <p:sp>
        <p:nvSpPr>
          <p:cNvPr id="3" name="コンテンツ プレースホルダー 2"/>
          <p:cNvSpPr>
            <a:spLocks noGrp="1"/>
          </p:cNvSpPr>
          <p:nvPr>
            <p:ph idx="1"/>
          </p:nvPr>
        </p:nvSpPr>
        <p:spPr>
          <a:xfrm>
            <a:off x="963828" y="1268626"/>
            <a:ext cx="7929348" cy="5338119"/>
          </a:xfrm>
        </p:spPr>
        <p:txBody>
          <a:bodyPr>
            <a:noAutofit/>
          </a:bodyPr>
          <a:lstStyle/>
          <a:p>
            <a:pPr marL="469900" lvl="1" indent="-469900">
              <a:lnSpc>
                <a:spcPts val="3000"/>
              </a:lnSpc>
              <a:buFont typeface="Wingdings" charset="2"/>
              <a:buChar char="o"/>
              <a:defRPr/>
            </a:pPr>
            <a:r>
              <a:rPr lang="ja-JP" altLang="en-US" sz="2400" dirty="0" smtClean="0"/>
              <a:t>九大の</a:t>
            </a:r>
            <a:r>
              <a:rPr lang="en-US" altLang="ja-JP" sz="2400" dirty="0" smtClean="0"/>
              <a:t>90</a:t>
            </a:r>
            <a:r>
              <a:rPr lang="ja-JP" altLang="en-US" sz="2400" dirty="0" smtClean="0"/>
              <a:t>分講義教材</a:t>
            </a:r>
            <a:endParaRPr lang="en-US" altLang="ja-JP" sz="2400" dirty="0" smtClean="0"/>
          </a:p>
          <a:p>
            <a:pPr marL="469900" lvl="1" indent="-469900">
              <a:lnSpc>
                <a:spcPts val="3000"/>
              </a:lnSpc>
              <a:buFont typeface="Wingdings" charset="2"/>
              <a:buChar char="o"/>
              <a:defRPr/>
            </a:pPr>
            <a:endParaRPr lang="en-US" altLang="ja-JP" sz="2400" dirty="0"/>
          </a:p>
          <a:p>
            <a:pPr marL="469900" lvl="1" indent="-469900">
              <a:lnSpc>
                <a:spcPts val="3000"/>
              </a:lnSpc>
              <a:buFont typeface="Wingdings" charset="2"/>
              <a:buChar char="o"/>
              <a:defRPr/>
            </a:pPr>
            <a:endParaRPr lang="en-US" altLang="ja-JP" sz="2400" dirty="0" smtClean="0"/>
          </a:p>
          <a:p>
            <a:pPr marL="469900" lvl="1" indent="-469900">
              <a:lnSpc>
                <a:spcPts val="3000"/>
              </a:lnSpc>
              <a:buFont typeface="Wingdings" charset="2"/>
              <a:buChar char="o"/>
              <a:defRPr/>
            </a:pPr>
            <a:endParaRPr lang="en-US" altLang="ja-JP" sz="2400" dirty="0"/>
          </a:p>
          <a:p>
            <a:pPr marL="469900" lvl="1" indent="-469900">
              <a:lnSpc>
                <a:spcPts val="3000"/>
              </a:lnSpc>
              <a:buFont typeface="Wingdings" charset="2"/>
              <a:buChar char="o"/>
              <a:defRPr/>
            </a:pPr>
            <a:r>
              <a:rPr lang="en-US" altLang="ja-JP" sz="2400" dirty="0" smtClean="0"/>
              <a:t>6</a:t>
            </a:r>
            <a:r>
              <a:rPr lang="ja-JP" altLang="en-US" sz="2400" dirty="0" smtClean="0"/>
              <a:t>大学</a:t>
            </a:r>
            <a:r>
              <a:rPr lang="ja-JP" altLang="en-US" sz="2400" dirty="0"/>
              <a:t>の</a:t>
            </a:r>
            <a:r>
              <a:rPr lang="en-US" altLang="ja-JP" sz="2400" dirty="0" smtClean="0"/>
              <a:t>25</a:t>
            </a:r>
            <a:r>
              <a:rPr lang="ja-JP" altLang="en-US" sz="2400" dirty="0" smtClean="0"/>
              <a:t>教材：スライド</a:t>
            </a:r>
            <a:r>
              <a:rPr lang="en-US" altLang="ja-JP" sz="2400" b="1" dirty="0" smtClean="0">
                <a:latin typeface="+mj-lt"/>
              </a:rPr>
              <a:t>2018</a:t>
            </a:r>
            <a:r>
              <a:rPr lang="ja-JP" altLang="en-US" sz="2400" dirty="0" smtClean="0"/>
              <a:t>枚</a:t>
            </a:r>
            <a:endParaRPr lang="en-US" altLang="ja-JP" sz="2400" dirty="0" smtClean="0"/>
          </a:p>
          <a:p>
            <a:pPr lvl="1">
              <a:defRPr/>
            </a:pPr>
            <a:r>
              <a:rPr lang="ja-JP" altLang="en-US" sz="2200" dirty="0" smtClean="0"/>
              <a:t>他人</a:t>
            </a:r>
            <a:r>
              <a:rPr lang="ja-JP" altLang="en-US" sz="2200" dirty="0"/>
              <a:t>の著作物を含む</a:t>
            </a:r>
            <a:r>
              <a:rPr lang="ja-JP" altLang="en-US" sz="2200" dirty="0" smtClean="0"/>
              <a:t>：</a:t>
            </a:r>
            <a:r>
              <a:rPr lang="en-US" altLang="ja-JP" sz="2200" b="1" dirty="0" smtClean="0"/>
              <a:t>820</a:t>
            </a:r>
            <a:r>
              <a:rPr lang="ja-JP" altLang="en-US" sz="2200" dirty="0" smtClean="0"/>
              <a:t>枚</a:t>
            </a:r>
            <a:r>
              <a:rPr lang="en-US" altLang="ja-JP" sz="2200" dirty="0" smtClean="0"/>
              <a:t>(</a:t>
            </a:r>
            <a:r>
              <a:rPr lang="en-US" altLang="ja-JP" sz="2200" b="1" dirty="0" smtClean="0"/>
              <a:t>41</a:t>
            </a:r>
            <a:r>
              <a:rPr lang="en-US" altLang="ja-JP" sz="2200" dirty="0" smtClean="0"/>
              <a:t>%)</a:t>
            </a:r>
            <a:endParaRPr lang="en-US" altLang="ja-JP" sz="2200" dirty="0"/>
          </a:p>
          <a:p>
            <a:pPr lvl="1">
              <a:defRPr/>
            </a:pPr>
            <a:r>
              <a:rPr lang="ja-JP" altLang="en-US" sz="2200" dirty="0" smtClean="0"/>
              <a:t>「</a:t>
            </a:r>
            <a:r>
              <a:rPr lang="ja-JP" altLang="en-US" sz="2200" dirty="0"/>
              <a:t>出所の記載</a:t>
            </a:r>
            <a:r>
              <a:rPr lang="ja-JP" altLang="en-US" sz="2200" dirty="0" smtClean="0"/>
              <a:t>方法が不十分」</a:t>
            </a:r>
            <a:r>
              <a:rPr lang="en-US" altLang="ja-JP" sz="2200" b="1" dirty="0" smtClean="0"/>
              <a:t>658</a:t>
            </a:r>
            <a:r>
              <a:rPr lang="ja-JP" altLang="en-US" sz="2200" b="1" dirty="0" smtClean="0"/>
              <a:t>枚</a:t>
            </a:r>
            <a:r>
              <a:rPr lang="en-US" altLang="ja-JP" sz="2200" dirty="0" smtClean="0"/>
              <a:t>(</a:t>
            </a:r>
            <a:r>
              <a:rPr lang="ja-JP" altLang="en-US" sz="2200" dirty="0" smtClean="0"/>
              <a:t>上記の</a:t>
            </a:r>
            <a:r>
              <a:rPr lang="en-US" altLang="ja-JP" sz="2200" b="1" dirty="0" smtClean="0"/>
              <a:t>80</a:t>
            </a:r>
            <a:r>
              <a:rPr lang="en-US" altLang="ja-JP" sz="2200" dirty="0" smtClean="0"/>
              <a:t>%)</a:t>
            </a:r>
          </a:p>
          <a:p>
            <a:pPr>
              <a:lnSpc>
                <a:spcPts val="3000"/>
              </a:lnSpc>
              <a:defRPr/>
            </a:pPr>
            <a:r>
              <a:rPr lang="ja-JP" altLang="en-US" sz="2400" dirty="0" smtClean="0"/>
              <a:t>引用を適用しようとしても</a:t>
            </a:r>
            <a:r>
              <a:rPr lang="en-US" altLang="ja-JP" sz="2400" dirty="0" smtClean="0"/>
              <a:t>…</a:t>
            </a:r>
            <a:endParaRPr lang="en-US" altLang="ja-JP" sz="2400" dirty="0"/>
          </a:p>
          <a:p>
            <a:pPr lvl="1">
              <a:defRPr/>
            </a:pPr>
            <a:r>
              <a:rPr lang="ja-JP" altLang="en-US" sz="2200" dirty="0"/>
              <a:t>「</a:t>
            </a:r>
            <a:r>
              <a:rPr lang="en-US" altLang="ja-JP" sz="2200" dirty="0"/>
              <a:t>1</a:t>
            </a:r>
            <a:r>
              <a:rPr lang="ja-JP" altLang="en-US" sz="2200" dirty="0"/>
              <a:t>論文から</a:t>
            </a:r>
            <a:r>
              <a:rPr lang="en-US" altLang="ja-JP" sz="2200" dirty="0"/>
              <a:t>3</a:t>
            </a:r>
            <a:r>
              <a:rPr lang="ja-JP" altLang="en-US" sz="2200" dirty="0" err="1" smtClean="0"/>
              <a:t>つまでに</a:t>
            </a:r>
            <a:r>
              <a:rPr lang="ja-JP" altLang="en-US" sz="2200" dirty="0" smtClean="0"/>
              <a:t>抵触」</a:t>
            </a:r>
            <a:r>
              <a:rPr lang="en-US" altLang="ja-JP" sz="2200" dirty="0" smtClean="0"/>
              <a:t>1/4</a:t>
            </a:r>
            <a:r>
              <a:rPr lang="ja-JP" altLang="en-US" sz="2200" dirty="0"/>
              <a:t>～</a:t>
            </a:r>
            <a:r>
              <a:rPr lang="en-US" altLang="ja-JP" sz="2200" dirty="0"/>
              <a:t>1/3</a:t>
            </a:r>
          </a:p>
          <a:p>
            <a:pPr lvl="1">
              <a:defRPr/>
            </a:pPr>
            <a:r>
              <a:rPr lang="ja-JP" altLang="en-US" sz="2200" dirty="0"/>
              <a:t>診療ガイドライン等の画像を大量に利用</a:t>
            </a:r>
            <a:endParaRPr lang="en-US" altLang="ja-JP" sz="2200" dirty="0"/>
          </a:p>
          <a:p>
            <a:pPr lvl="1">
              <a:defRPr/>
            </a:pPr>
            <a:r>
              <a:rPr lang="ja-JP" altLang="en-US" sz="2200" dirty="0" smtClean="0"/>
              <a:t>「出所に論文題名なし」や「改変」が多い</a:t>
            </a:r>
            <a:endParaRPr lang="ja-JP" altLang="en-US" sz="2200" dirty="0"/>
          </a:p>
        </p:txBody>
      </p:sp>
      <p:graphicFrame>
        <p:nvGraphicFramePr>
          <p:cNvPr id="5" name="表 4"/>
          <p:cNvGraphicFramePr>
            <a:graphicFrameLocks noGrp="1"/>
          </p:cNvGraphicFramePr>
          <p:nvPr>
            <p:extLst>
              <p:ext uri="{D42A27DB-BD31-4B8C-83A1-F6EECF244321}">
                <p14:modId xmlns:p14="http://schemas.microsoft.com/office/powerpoint/2010/main" val="909091560"/>
              </p:ext>
            </p:extLst>
          </p:nvPr>
        </p:nvGraphicFramePr>
        <p:xfrm>
          <a:off x="1039297" y="1763927"/>
          <a:ext cx="7247968" cy="1371600"/>
        </p:xfrm>
        <a:graphic>
          <a:graphicData uri="http://schemas.openxmlformats.org/drawingml/2006/table">
            <a:tbl>
              <a:tblPr firstRow="1" bandRow="1">
                <a:tableStyleId>{5C22544A-7EE6-4342-B048-85BDC9FD1C3A}</a:tableStyleId>
              </a:tblPr>
              <a:tblGrid>
                <a:gridCol w="2144806"/>
                <a:gridCol w="2812228"/>
                <a:gridCol w="2290934"/>
              </a:tblGrid>
              <a:tr h="228600">
                <a:tc>
                  <a:txBody>
                    <a:bodyPr/>
                    <a:lstStyle/>
                    <a:p>
                      <a:pPr algn="ctr"/>
                      <a:endParaRPr kumimoji="1" lang="ja-JP" altLang="en-US" sz="2400" b="1" dirty="0">
                        <a:solidFill>
                          <a:schemeClr val="tx1"/>
                        </a:solidFill>
                      </a:endParaRPr>
                    </a:p>
                  </a:txBody>
                  <a:tcPr marL="91436" marR="914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400" b="1" dirty="0" smtClean="0">
                          <a:solidFill>
                            <a:schemeClr val="tx1"/>
                          </a:solidFill>
                        </a:rPr>
                        <a:t>１講義あたりの数</a:t>
                      </a:r>
                      <a:endParaRPr kumimoji="1" lang="ja-JP" altLang="en-US" sz="2400" b="1" dirty="0">
                        <a:solidFill>
                          <a:schemeClr val="tx1"/>
                        </a:solidFill>
                      </a:endParaRPr>
                    </a:p>
                  </a:txBody>
                  <a:tcPr marL="91436" marR="914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400" b="1" dirty="0" smtClean="0">
                          <a:solidFill>
                            <a:schemeClr val="tx1"/>
                          </a:solidFill>
                        </a:rPr>
                        <a:t>平均</a:t>
                      </a:r>
                      <a:r>
                        <a:rPr kumimoji="1" lang="en-US" altLang="ja-JP" sz="2400" b="1" dirty="0" smtClean="0">
                          <a:solidFill>
                            <a:schemeClr val="tx1"/>
                          </a:solidFill>
                        </a:rPr>
                        <a:t>±</a:t>
                      </a:r>
                      <a:r>
                        <a:rPr kumimoji="1" lang="ja-JP" altLang="en-US" sz="2400" b="1" dirty="0" smtClean="0">
                          <a:solidFill>
                            <a:schemeClr val="tx1"/>
                          </a:solidFill>
                        </a:rPr>
                        <a:t>標準偏差</a:t>
                      </a:r>
                      <a:endParaRPr kumimoji="1" lang="ja-JP" altLang="en-US" sz="2400" b="1" dirty="0">
                        <a:solidFill>
                          <a:schemeClr val="tx1"/>
                        </a:solidFill>
                      </a:endParaRPr>
                    </a:p>
                  </a:txBody>
                  <a:tcPr marL="91436" marR="914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28600">
                <a:tc>
                  <a:txBody>
                    <a:bodyPr/>
                    <a:lstStyle/>
                    <a:p>
                      <a:pPr algn="l"/>
                      <a:r>
                        <a:rPr kumimoji="1" lang="ja-JP" altLang="en-US" sz="2400" b="1" dirty="0" smtClean="0">
                          <a:solidFill>
                            <a:schemeClr val="tx1"/>
                          </a:solidFill>
                        </a:rPr>
                        <a:t>スライド</a:t>
                      </a:r>
                      <a:endParaRPr kumimoji="1" lang="ja-JP" altLang="en-US" sz="2400" b="1" dirty="0">
                        <a:solidFill>
                          <a:schemeClr val="tx1"/>
                        </a:solidFill>
                      </a:endParaRPr>
                    </a:p>
                  </a:txBody>
                  <a:tcPr marL="91436" marR="914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2400" b="1" dirty="0" smtClean="0">
                          <a:solidFill>
                            <a:schemeClr val="tx1"/>
                          </a:solidFill>
                        </a:rPr>
                        <a:t>27</a:t>
                      </a:r>
                      <a:r>
                        <a:rPr kumimoji="1" lang="ja-JP" altLang="en-US" sz="2400" b="1" dirty="0" smtClean="0">
                          <a:solidFill>
                            <a:schemeClr val="tx1"/>
                          </a:solidFill>
                        </a:rPr>
                        <a:t>～</a:t>
                      </a:r>
                      <a:r>
                        <a:rPr kumimoji="1" lang="en-US" altLang="ja-JP" sz="2400" b="1" dirty="0" smtClean="0">
                          <a:solidFill>
                            <a:schemeClr val="tx1"/>
                          </a:solidFill>
                        </a:rPr>
                        <a:t>173</a:t>
                      </a:r>
                      <a:r>
                        <a:rPr kumimoji="1" lang="ja-JP" altLang="en-US" sz="2400" b="1" dirty="0" smtClean="0">
                          <a:solidFill>
                            <a:schemeClr val="tx1"/>
                          </a:solidFill>
                        </a:rPr>
                        <a:t>枚</a:t>
                      </a:r>
                      <a:endParaRPr kumimoji="1" lang="ja-JP" altLang="en-US" sz="2400" b="1" dirty="0">
                        <a:solidFill>
                          <a:schemeClr val="tx1"/>
                        </a:solidFill>
                      </a:endParaRPr>
                    </a:p>
                  </a:txBody>
                  <a:tcPr marL="91436" marR="914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2400" b="1" dirty="0" smtClean="0">
                          <a:solidFill>
                            <a:schemeClr val="tx1"/>
                          </a:solidFill>
                        </a:rPr>
                        <a:t>87.5±34.9</a:t>
                      </a:r>
                      <a:endParaRPr kumimoji="1" lang="ja-JP" altLang="en-US" sz="2400" b="1" dirty="0">
                        <a:solidFill>
                          <a:schemeClr val="tx1"/>
                        </a:solidFill>
                      </a:endParaRPr>
                    </a:p>
                  </a:txBody>
                  <a:tcPr marL="91436" marR="914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28600">
                <a:tc>
                  <a:txBody>
                    <a:bodyPr/>
                    <a:lstStyle/>
                    <a:p>
                      <a:pPr algn="l"/>
                      <a:r>
                        <a:rPr kumimoji="1" lang="ja-JP" altLang="en-US" sz="2400" b="1" dirty="0" smtClean="0">
                          <a:solidFill>
                            <a:schemeClr val="tx1"/>
                          </a:solidFill>
                        </a:rPr>
                        <a:t>他人の著作物</a:t>
                      </a:r>
                      <a:endParaRPr kumimoji="1" lang="ja-JP" altLang="en-US" sz="2400" b="1" dirty="0">
                        <a:solidFill>
                          <a:schemeClr val="tx1"/>
                        </a:solidFill>
                      </a:endParaRPr>
                    </a:p>
                  </a:txBody>
                  <a:tcPr marL="91436" marR="914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2400" b="1" dirty="0" smtClean="0">
                          <a:solidFill>
                            <a:schemeClr val="tx1"/>
                          </a:solidFill>
                        </a:rPr>
                        <a:t>0</a:t>
                      </a:r>
                      <a:r>
                        <a:rPr kumimoji="1" lang="ja-JP" altLang="en-US" sz="2400" b="1" dirty="0" smtClean="0">
                          <a:solidFill>
                            <a:schemeClr val="tx1"/>
                          </a:solidFill>
                        </a:rPr>
                        <a:t>～</a:t>
                      </a:r>
                      <a:r>
                        <a:rPr kumimoji="1" lang="en-US" altLang="ja-JP" sz="2400" b="1" dirty="0" smtClean="0">
                          <a:solidFill>
                            <a:schemeClr val="tx1"/>
                          </a:solidFill>
                        </a:rPr>
                        <a:t>73</a:t>
                      </a:r>
                      <a:r>
                        <a:rPr kumimoji="1" lang="ja-JP" altLang="en-US" sz="2400" b="1" dirty="0" smtClean="0">
                          <a:solidFill>
                            <a:schemeClr val="tx1"/>
                          </a:solidFill>
                        </a:rPr>
                        <a:t>件</a:t>
                      </a:r>
                      <a:endParaRPr kumimoji="1" lang="ja-JP" altLang="en-US" sz="2400" b="1" dirty="0">
                        <a:solidFill>
                          <a:schemeClr val="tx1"/>
                        </a:solidFill>
                      </a:endParaRPr>
                    </a:p>
                  </a:txBody>
                  <a:tcPr marL="91436" marR="914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2400" b="1" dirty="0" smtClean="0">
                          <a:solidFill>
                            <a:schemeClr val="tx1"/>
                          </a:solidFill>
                        </a:rPr>
                        <a:t>22.8±16.2</a:t>
                      </a:r>
                      <a:endParaRPr kumimoji="1" lang="ja-JP" altLang="en-US" sz="2400" b="1" dirty="0">
                        <a:solidFill>
                          <a:schemeClr val="tx1"/>
                        </a:solidFill>
                      </a:endParaRPr>
                    </a:p>
                  </a:txBody>
                  <a:tcPr marL="91436" marR="914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9" name="スライド番号プレースホルダー 1"/>
          <p:cNvSpPr>
            <a:spLocks noGrp="1"/>
          </p:cNvSpPr>
          <p:nvPr>
            <p:ph type="sldNum" sz="quarter" idx="12"/>
          </p:nvPr>
        </p:nvSpPr>
        <p:spPr>
          <a:xfrm>
            <a:off x="7162800" y="6473825"/>
            <a:ext cx="1981200" cy="381000"/>
          </a:xfrm>
        </p:spPr>
        <p:txBody>
          <a:bodyPr/>
          <a:lstStyle/>
          <a:p>
            <a:pPr>
              <a:defRPr/>
            </a:pPr>
            <a:fld id="{DBE91330-3738-4116-81EA-789613ED2924}" type="slidenum">
              <a:rPr lang="en-US" altLang="ja-JP" smtClean="0"/>
              <a:pPr>
                <a:defRPr/>
              </a:pPr>
              <a:t>31</a:t>
            </a:fld>
            <a:endParaRPr lang="en-US" altLang="ja-JP" dirty="0"/>
          </a:p>
        </p:txBody>
      </p:sp>
    </p:spTree>
    <p:extLst>
      <p:ext uri="{BB962C8B-B14F-4D97-AF65-F5344CB8AC3E}">
        <p14:creationId xmlns:p14="http://schemas.microsoft.com/office/powerpoint/2010/main" val="162321046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49859" y="543698"/>
            <a:ext cx="7430530" cy="716691"/>
          </a:xfrm>
        </p:spPr>
        <p:txBody>
          <a:bodyPr>
            <a:normAutofit/>
          </a:bodyPr>
          <a:lstStyle/>
          <a:p>
            <a:r>
              <a:rPr lang="ja-JP" altLang="en-US" sz="2800" b="1" dirty="0"/>
              <a:t>著作権者の了解なしに利用できる場合</a:t>
            </a:r>
            <a:r>
              <a:rPr lang="ja-JP" altLang="en-US" sz="2800" b="1" dirty="0" smtClean="0"/>
              <a:t>（３）</a:t>
            </a:r>
            <a:endParaRPr kumimoji="1" lang="ja-JP" altLang="en-US" sz="2800" b="1" dirty="0"/>
          </a:p>
        </p:txBody>
      </p:sp>
      <p:sp>
        <p:nvSpPr>
          <p:cNvPr id="3" name="コンテンツ プレースホルダー 2"/>
          <p:cNvSpPr>
            <a:spLocks noGrp="1"/>
          </p:cNvSpPr>
          <p:nvPr>
            <p:ph idx="1"/>
          </p:nvPr>
        </p:nvSpPr>
        <p:spPr>
          <a:xfrm>
            <a:off x="980302" y="1260389"/>
            <a:ext cx="7900087" cy="5049795"/>
          </a:xfrm>
        </p:spPr>
        <p:txBody>
          <a:bodyPr>
            <a:normAutofit/>
          </a:bodyPr>
          <a:lstStyle/>
          <a:p>
            <a:r>
              <a:rPr lang="ja-JP" altLang="en-US" sz="2800" b="1" dirty="0" smtClean="0"/>
              <a:t>「教育機関」で</a:t>
            </a:r>
            <a:r>
              <a:rPr lang="ja-JP" altLang="en-US" sz="2800" b="1" dirty="0"/>
              <a:t>のコピー（第３５条第１項）</a:t>
            </a:r>
          </a:p>
          <a:p>
            <a:pPr lvl="1"/>
            <a:r>
              <a:rPr lang="ja-JP" altLang="en-US" sz="2800" dirty="0"/>
              <a:t>先生又は子どもたちが，教育の教材として使うために他人の作品をコピーして配布する場合の例外</a:t>
            </a:r>
            <a:r>
              <a:rPr lang="ja-JP" altLang="en-US" sz="2800" dirty="0" smtClean="0"/>
              <a:t>既定</a:t>
            </a:r>
            <a:endParaRPr lang="ja-JP" altLang="en-US" sz="2800" dirty="0"/>
          </a:p>
          <a:p>
            <a:r>
              <a:rPr lang="ja-JP" altLang="en-US" sz="2800" dirty="0"/>
              <a:t>（具体例）</a:t>
            </a:r>
          </a:p>
          <a:p>
            <a:pPr lvl="1"/>
            <a:r>
              <a:rPr lang="ja-JP" altLang="en-US" sz="2800" dirty="0"/>
              <a:t>先生が授業で使用するために，小説などをコピーして子どもたちに配布する場合</a:t>
            </a:r>
          </a:p>
          <a:p>
            <a:pPr lvl="1"/>
            <a:r>
              <a:rPr lang="ja-JP" altLang="en-US" sz="2800" dirty="0"/>
              <a:t>子どもたちが，「調べ学習」のために，新聞記事をコピーして，他の子どもたちに配布する場合</a:t>
            </a:r>
          </a:p>
        </p:txBody>
      </p:sp>
      <p:sp>
        <p:nvSpPr>
          <p:cNvPr id="4" name="スライド番号プレースホルダー 3"/>
          <p:cNvSpPr>
            <a:spLocks noGrp="1"/>
          </p:cNvSpPr>
          <p:nvPr>
            <p:ph type="sldNum" sz="quarter" idx="12"/>
          </p:nvPr>
        </p:nvSpPr>
        <p:spPr/>
        <p:txBody>
          <a:bodyPr/>
          <a:lstStyle/>
          <a:p>
            <a:pPr>
              <a:defRPr/>
            </a:pPr>
            <a:fld id="{5C92FB32-FECF-498B-9470-8BD23481E1E8}" type="slidenum">
              <a:rPr lang="en-US" altLang="ja-JP" smtClean="0"/>
              <a:pPr>
                <a:defRPr/>
              </a:pPr>
              <a:t>32</a:t>
            </a:fld>
            <a:endParaRPr lang="en-US" altLang="ja-JP" dirty="0"/>
          </a:p>
        </p:txBody>
      </p:sp>
    </p:spTree>
    <p:extLst>
      <p:ext uri="{BB962C8B-B14F-4D97-AF65-F5344CB8AC3E}">
        <p14:creationId xmlns:p14="http://schemas.microsoft.com/office/powerpoint/2010/main" val="38505046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648639" y="512463"/>
            <a:ext cx="7266761" cy="574932"/>
          </a:xfrm>
        </p:spPr>
        <p:txBody>
          <a:bodyPr>
            <a:normAutofit fontScale="90000"/>
          </a:bodyPr>
          <a:lstStyle/>
          <a:p>
            <a:r>
              <a:rPr lang="ja-JP" altLang="en-US" sz="2800" b="1" dirty="0"/>
              <a:t>著作権者の了解なしに利用できる場合（３）</a:t>
            </a:r>
            <a:endParaRPr kumimoji="1" lang="ja-JP" altLang="en-US" sz="2800" b="1" dirty="0"/>
          </a:p>
        </p:txBody>
      </p:sp>
      <p:sp>
        <p:nvSpPr>
          <p:cNvPr id="3" name="コンテンツ プレースホルダー 2"/>
          <p:cNvSpPr>
            <a:spLocks noGrp="1"/>
          </p:cNvSpPr>
          <p:nvPr>
            <p:ph idx="1"/>
          </p:nvPr>
        </p:nvSpPr>
        <p:spPr>
          <a:xfrm>
            <a:off x="980302" y="1268627"/>
            <a:ext cx="7935098" cy="4411448"/>
          </a:xfrm>
        </p:spPr>
        <p:txBody>
          <a:bodyPr/>
          <a:lstStyle/>
          <a:p>
            <a:r>
              <a:rPr lang="ja-JP" altLang="en-US" sz="2800" b="1" dirty="0"/>
              <a:t>「教育機関」でのコピー</a:t>
            </a:r>
            <a:r>
              <a:rPr lang="ja-JP" altLang="en-US" sz="2800" b="1" dirty="0" smtClean="0"/>
              <a:t>（まとめ）</a:t>
            </a:r>
            <a:endParaRPr lang="ja-JP" altLang="en-US" sz="2800" b="1" dirty="0"/>
          </a:p>
          <a:p>
            <a:pPr lvl="1"/>
            <a:r>
              <a:rPr kumimoji="1" lang="ja-JP" altLang="en-US" sz="2600" dirty="0" smtClean="0"/>
              <a:t>学校</a:t>
            </a:r>
            <a:r>
              <a:rPr kumimoji="1" lang="ja-JP" altLang="en-US" sz="2600" dirty="0" smtClean="0"/>
              <a:t>その他の教育機関における</a:t>
            </a:r>
            <a:r>
              <a:rPr kumimoji="1" lang="ja-JP" altLang="en-US" sz="2600" dirty="0" smtClean="0"/>
              <a:t>複製</a:t>
            </a:r>
            <a:endParaRPr kumimoji="1" lang="en-US" altLang="ja-JP" sz="2600" dirty="0" smtClean="0"/>
          </a:p>
          <a:p>
            <a:pPr lvl="1"/>
            <a:r>
              <a:rPr lang="ja-JP" altLang="en-US" sz="2600" dirty="0" smtClean="0"/>
              <a:t>授業の過程において使用するための複製</a:t>
            </a:r>
            <a:endParaRPr lang="en-US" altLang="ja-JP" sz="2600" dirty="0" smtClean="0"/>
          </a:p>
          <a:p>
            <a:pPr lvl="1"/>
            <a:r>
              <a:rPr lang="ja-JP" altLang="en-US" sz="2600" dirty="0" smtClean="0"/>
              <a:t>担任又は授業を受ける者による複製</a:t>
            </a:r>
            <a:endParaRPr lang="en-US" altLang="ja-JP" sz="2600" dirty="0" smtClean="0"/>
          </a:p>
          <a:p>
            <a:pPr lvl="1"/>
            <a:r>
              <a:rPr kumimoji="1" lang="ja-JP" altLang="en-US" sz="2600" dirty="0" smtClean="0"/>
              <a:t>必要と認められる範囲の複製</a:t>
            </a:r>
            <a:endParaRPr kumimoji="1" lang="en-US" altLang="ja-JP" sz="2600" dirty="0" smtClean="0"/>
          </a:p>
          <a:p>
            <a:pPr lvl="1"/>
            <a:r>
              <a:rPr lang="ja-JP" altLang="en-US" sz="2600" dirty="0" smtClean="0"/>
              <a:t>公表された著作物の複製</a:t>
            </a:r>
            <a:endParaRPr lang="en-US" altLang="ja-JP" sz="2600" dirty="0" smtClean="0"/>
          </a:p>
          <a:p>
            <a:pPr lvl="1"/>
            <a:r>
              <a:rPr kumimoji="1" lang="ja-JP" altLang="en-US" sz="2600" dirty="0" smtClean="0"/>
              <a:t>これらの要件を満たした上で、著作権者の利益を不当に害しない複製</a:t>
            </a:r>
            <a:endParaRPr kumimoji="1" lang="en-US" altLang="ja-JP" sz="2600" dirty="0" smtClean="0"/>
          </a:p>
          <a:p>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5C92FB32-FECF-498B-9470-8BD23481E1E8}" type="slidenum">
              <a:rPr lang="en-US" altLang="ja-JP" smtClean="0"/>
              <a:pPr>
                <a:defRPr/>
              </a:pPr>
              <a:t>33</a:t>
            </a:fld>
            <a:endParaRPr lang="en-US" altLang="ja-JP" dirty="0"/>
          </a:p>
        </p:txBody>
      </p:sp>
    </p:spTree>
    <p:extLst>
      <p:ext uri="{BB962C8B-B14F-4D97-AF65-F5344CB8AC3E}">
        <p14:creationId xmlns:p14="http://schemas.microsoft.com/office/powerpoint/2010/main" val="23955037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91048" y="574683"/>
            <a:ext cx="7405817" cy="685706"/>
          </a:xfrm>
        </p:spPr>
        <p:txBody>
          <a:bodyPr>
            <a:noAutofit/>
          </a:bodyPr>
          <a:lstStyle/>
          <a:p>
            <a:r>
              <a:rPr lang="ja-JP" altLang="en-US" sz="2800" b="1" dirty="0"/>
              <a:t>著作権者の了解なしに利用できる場合</a:t>
            </a:r>
            <a:r>
              <a:rPr lang="ja-JP" altLang="en-US" sz="2800" b="1" dirty="0" smtClean="0"/>
              <a:t>（４）</a:t>
            </a:r>
            <a:endParaRPr kumimoji="1" lang="ja-JP" altLang="en-US" sz="2800" b="1" dirty="0"/>
          </a:p>
        </p:txBody>
      </p:sp>
      <p:sp>
        <p:nvSpPr>
          <p:cNvPr id="3" name="コンテンツ プレースホルダー 2"/>
          <p:cNvSpPr>
            <a:spLocks noGrp="1"/>
          </p:cNvSpPr>
          <p:nvPr>
            <p:ph idx="1"/>
          </p:nvPr>
        </p:nvSpPr>
        <p:spPr>
          <a:xfrm>
            <a:off x="972064" y="1260389"/>
            <a:ext cx="7714735" cy="4419686"/>
          </a:xfrm>
        </p:spPr>
        <p:txBody>
          <a:bodyPr>
            <a:normAutofit/>
          </a:bodyPr>
          <a:lstStyle/>
          <a:p>
            <a:r>
              <a:rPr lang="ja-JP" altLang="en-US" sz="2800" b="1" dirty="0" smtClean="0"/>
              <a:t>「教育</a:t>
            </a:r>
            <a:r>
              <a:rPr lang="ja-JP" altLang="en-US" sz="2800" b="1" dirty="0"/>
              <a:t>機関での</a:t>
            </a:r>
            <a:r>
              <a:rPr lang="ja-JP" altLang="en-US" sz="2800" b="1" dirty="0" smtClean="0"/>
              <a:t>送信」（</a:t>
            </a:r>
            <a:r>
              <a:rPr lang="ja-JP" altLang="en-US" sz="2800" b="1" dirty="0"/>
              <a:t>第３５条第２項）</a:t>
            </a:r>
          </a:p>
          <a:p>
            <a:pPr lvl="1"/>
            <a:r>
              <a:rPr lang="ja-JP" altLang="en-US" sz="2800" dirty="0"/>
              <a:t>「主会場」で行われている授業（教材として他人の作品を使用したもの）を遠隔地にある「副会場」へ同時中継する場合の例外</a:t>
            </a:r>
            <a:r>
              <a:rPr lang="ja-JP" altLang="en-US" sz="2800" dirty="0" smtClean="0"/>
              <a:t>既定</a:t>
            </a:r>
            <a:endParaRPr lang="ja-JP" altLang="en-US" sz="2800" dirty="0"/>
          </a:p>
          <a:p>
            <a:r>
              <a:rPr lang="ja-JP" altLang="en-US" sz="2800" dirty="0"/>
              <a:t>（具体例）</a:t>
            </a:r>
          </a:p>
          <a:p>
            <a:pPr lvl="1"/>
            <a:r>
              <a:rPr lang="ja-JP" altLang="en-US" sz="2800" dirty="0"/>
              <a:t>主会場において，先生が教材を掲示する「地図」「図表」などを副会場に向け，送信する場合</a:t>
            </a:r>
          </a:p>
        </p:txBody>
      </p:sp>
      <p:sp>
        <p:nvSpPr>
          <p:cNvPr id="4" name="スライド番号プレースホルダー 3"/>
          <p:cNvSpPr>
            <a:spLocks noGrp="1"/>
          </p:cNvSpPr>
          <p:nvPr>
            <p:ph type="sldNum" sz="quarter" idx="12"/>
          </p:nvPr>
        </p:nvSpPr>
        <p:spPr/>
        <p:txBody>
          <a:bodyPr/>
          <a:lstStyle/>
          <a:p>
            <a:pPr>
              <a:defRPr/>
            </a:pPr>
            <a:fld id="{5C92FB32-FECF-498B-9470-8BD23481E1E8}" type="slidenum">
              <a:rPr lang="en-US" altLang="ja-JP" smtClean="0"/>
              <a:pPr>
                <a:defRPr/>
              </a:pPr>
              <a:t>34</a:t>
            </a:fld>
            <a:endParaRPr lang="en-US" altLang="ja-JP" dirty="0"/>
          </a:p>
        </p:txBody>
      </p:sp>
    </p:spTree>
    <p:extLst>
      <p:ext uri="{BB962C8B-B14F-4D97-AF65-F5344CB8AC3E}">
        <p14:creationId xmlns:p14="http://schemas.microsoft.com/office/powerpoint/2010/main" val="26725164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title"/>
          </p:nvPr>
        </p:nvSpPr>
        <p:spPr>
          <a:xfrm>
            <a:off x="1488082" y="541592"/>
            <a:ext cx="7412637" cy="932982"/>
          </a:xfrm>
        </p:spPr>
        <p:txBody>
          <a:bodyPr>
            <a:noAutofit/>
          </a:bodyPr>
          <a:lstStyle/>
          <a:p>
            <a:pPr eaLnBrk="1" hangingPunct="1"/>
            <a:r>
              <a:rPr lang="ja-JP" altLang="en-US" sz="2800" b="1" dirty="0" smtClean="0"/>
              <a:t>第</a:t>
            </a:r>
            <a:r>
              <a:rPr lang="en-US" altLang="ja-JP" sz="2800" b="1" dirty="0" smtClean="0"/>
              <a:t>35</a:t>
            </a:r>
            <a:r>
              <a:rPr lang="ja-JP" altLang="en-US" sz="2800" b="1" dirty="0" smtClean="0"/>
              <a:t>条（学校その他の教育機関における複製等）による例外規定の問題点</a:t>
            </a:r>
          </a:p>
        </p:txBody>
      </p:sp>
      <p:sp>
        <p:nvSpPr>
          <p:cNvPr id="8195" name="Rectangle 4"/>
          <p:cNvSpPr>
            <a:spLocks noGrp="1" noChangeArrowheads="1"/>
          </p:cNvSpPr>
          <p:nvPr>
            <p:ph idx="1"/>
          </p:nvPr>
        </p:nvSpPr>
        <p:spPr>
          <a:xfrm>
            <a:off x="996777" y="1622854"/>
            <a:ext cx="7903941" cy="4195120"/>
          </a:xfrm>
        </p:spPr>
        <p:txBody>
          <a:bodyPr/>
          <a:lstStyle/>
          <a:p>
            <a:pPr eaLnBrk="1" hangingPunct="1">
              <a:lnSpc>
                <a:spcPct val="110000"/>
              </a:lnSpc>
            </a:pPr>
            <a:r>
              <a:rPr lang="ja-JP" altLang="en-US" sz="2600" dirty="0" smtClean="0"/>
              <a:t>一般的なｅラーニング、つまり録画された講義のオンデマンド配信や資料のダウンロードによる学習者への教材提供には、</a:t>
            </a:r>
            <a:r>
              <a:rPr lang="ja-JP" altLang="en-US" sz="2600" u="sng" dirty="0" smtClean="0"/>
              <a:t>適用されない</a:t>
            </a:r>
            <a:r>
              <a:rPr lang="ja-JP" altLang="en-US" sz="2600" dirty="0" smtClean="0"/>
              <a:t>ことが明記されている。</a:t>
            </a:r>
            <a:endParaRPr lang="en-US" altLang="ja-JP" sz="2600" dirty="0" smtClean="0"/>
          </a:p>
          <a:p>
            <a:pPr eaLnBrk="1" hangingPunct="1">
              <a:lnSpc>
                <a:spcPct val="110000"/>
              </a:lnSpc>
            </a:pPr>
            <a:endParaRPr lang="en-US" altLang="ja-JP" sz="2600" dirty="0" smtClean="0"/>
          </a:p>
          <a:p>
            <a:pPr eaLnBrk="1" hangingPunct="1">
              <a:lnSpc>
                <a:spcPct val="110000"/>
              </a:lnSpc>
            </a:pPr>
            <a:r>
              <a:rPr lang="ja-JP" altLang="en-US" sz="2600" dirty="0" smtClean="0"/>
              <a:t>現状では、</a:t>
            </a:r>
            <a:r>
              <a:rPr lang="en-US" altLang="ja-JP" sz="2600" dirty="0" smtClean="0"/>
              <a:t>ID</a:t>
            </a:r>
            <a:r>
              <a:rPr lang="ja-JP" altLang="en-US" sz="2600" dirty="0" smtClean="0"/>
              <a:t>とパスワードにより、アクセス制限が設定されている場合も適用されないと解釈されている。</a:t>
            </a:r>
          </a:p>
        </p:txBody>
      </p:sp>
      <p:sp>
        <p:nvSpPr>
          <p:cNvPr id="4" name="スライド番号プレースホルダー 1"/>
          <p:cNvSpPr>
            <a:spLocks noGrp="1"/>
          </p:cNvSpPr>
          <p:nvPr>
            <p:ph type="sldNum" sz="quarter" idx="12"/>
          </p:nvPr>
        </p:nvSpPr>
        <p:spPr>
          <a:xfrm>
            <a:off x="7162800" y="6473825"/>
            <a:ext cx="1981200" cy="381000"/>
          </a:xfrm>
        </p:spPr>
        <p:txBody>
          <a:bodyPr/>
          <a:lstStyle/>
          <a:p>
            <a:pPr>
              <a:defRPr/>
            </a:pPr>
            <a:fld id="{DBE91330-3738-4116-81EA-789613ED2924}" type="slidenum">
              <a:rPr lang="en-US" altLang="ja-JP" smtClean="0"/>
              <a:pPr>
                <a:defRPr/>
              </a:pPr>
              <a:t>35</a:t>
            </a:fld>
            <a:endParaRPr lang="en-US" altLang="ja-JP"/>
          </a:p>
        </p:txBody>
      </p:sp>
    </p:spTree>
    <p:extLst>
      <p:ext uri="{BB962C8B-B14F-4D97-AF65-F5344CB8AC3E}">
        <p14:creationId xmlns:p14="http://schemas.microsoft.com/office/powerpoint/2010/main" val="14166788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75644" y="512463"/>
            <a:ext cx="7439756" cy="434888"/>
          </a:xfrm>
        </p:spPr>
        <p:txBody>
          <a:bodyPr>
            <a:noAutofit/>
          </a:bodyPr>
          <a:lstStyle/>
          <a:p>
            <a:r>
              <a:rPr lang="ja-JP" altLang="en-US" sz="2800" b="1" dirty="0"/>
              <a:t>著作権者の了解なしに利用できる場合</a:t>
            </a:r>
            <a:r>
              <a:rPr lang="ja-JP" altLang="en-US" sz="2800" b="1" dirty="0" smtClean="0"/>
              <a:t>（５）</a:t>
            </a:r>
            <a:endParaRPr kumimoji="1" lang="ja-JP" altLang="en-US" sz="2800" b="1" dirty="0"/>
          </a:p>
        </p:txBody>
      </p:sp>
      <p:sp>
        <p:nvSpPr>
          <p:cNvPr id="3" name="コンテンツ プレースホルダー 2"/>
          <p:cNvSpPr>
            <a:spLocks noGrp="1"/>
          </p:cNvSpPr>
          <p:nvPr>
            <p:ph idx="1"/>
          </p:nvPr>
        </p:nvSpPr>
        <p:spPr>
          <a:xfrm>
            <a:off x="972064" y="1412874"/>
            <a:ext cx="7943335" cy="4759325"/>
          </a:xfrm>
        </p:spPr>
        <p:txBody>
          <a:bodyPr>
            <a:normAutofit fontScale="92500"/>
          </a:bodyPr>
          <a:lstStyle/>
          <a:p>
            <a:r>
              <a:rPr lang="ja-JP" altLang="en-US" sz="2800" b="1" dirty="0" smtClean="0"/>
              <a:t>「試験問題」と</a:t>
            </a:r>
            <a:r>
              <a:rPr lang="ja-JP" altLang="en-US" sz="2800" b="1" dirty="0"/>
              <a:t>してのコピーや送信（</a:t>
            </a:r>
            <a:r>
              <a:rPr lang="ja-JP" altLang="en-US" sz="2800" b="1" dirty="0" smtClean="0"/>
              <a:t>第</a:t>
            </a:r>
            <a:r>
              <a:rPr lang="en-US" altLang="ja-JP" sz="2800" b="1" dirty="0" smtClean="0"/>
              <a:t>36</a:t>
            </a:r>
            <a:r>
              <a:rPr lang="ja-JP" altLang="en-US" sz="2800" b="1" dirty="0" smtClean="0"/>
              <a:t>条</a:t>
            </a:r>
            <a:r>
              <a:rPr lang="ja-JP" altLang="en-US" sz="2800" b="1" dirty="0"/>
              <a:t>）</a:t>
            </a:r>
          </a:p>
          <a:p>
            <a:pPr lvl="1"/>
            <a:r>
              <a:rPr lang="ja-JP" altLang="en-US" sz="2800" dirty="0"/>
              <a:t>試験又は検定のために，他人の作品を使った入学試験問題をコピーし配布する場合及び当該試験問題をインターネットなどで送信する場合の例外</a:t>
            </a:r>
            <a:r>
              <a:rPr lang="ja-JP" altLang="en-US" sz="2800" dirty="0" smtClean="0"/>
              <a:t>既定</a:t>
            </a:r>
            <a:endParaRPr lang="ja-JP" altLang="en-US" sz="2800" dirty="0"/>
          </a:p>
          <a:p>
            <a:r>
              <a:rPr lang="ja-JP" altLang="en-US" sz="2800" dirty="0"/>
              <a:t>（具体例）</a:t>
            </a:r>
          </a:p>
          <a:p>
            <a:pPr lvl="1"/>
            <a:r>
              <a:rPr lang="ja-JP" altLang="en-US" sz="2800" dirty="0"/>
              <a:t>小説や社説などを用いた試験問題を出題する場合</a:t>
            </a:r>
          </a:p>
          <a:p>
            <a:pPr lvl="1"/>
            <a:r>
              <a:rPr lang="ja-JP" altLang="en-US" sz="2800" dirty="0"/>
              <a:t>小説や社説などを用いた試験問題をインターネットなどによって送信して出題する場合</a:t>
            </a:r>
          </a:p>
        </p:txBody>
      </p:sp>
      <p:sp>
        <p:nvSpPr>
          <p:cNvPr id="4" name="スライド番号プレースホルダー 3"/>
          <p:cNvSpPr>
            <a:spLocks noGrp="1"/>
          </p:cNvSpPr>
          <p:nvPr>
            <p:ph type="sldNum" sz="quarter" idx="12"/>
          </p:nvPr>
        </p:nvSpPr>
        <p:spPr/>
        <p:txBody>
          <a:bodyPr/>
          <a:lstStyle/>
          <a:p>
            <a:pPr>
              <a:defRPr/>
            </a:pPr>
            <a:fld id="{5C92FB32-FECF-498B-9470-8BD23481E1E8}" type="slidenum">
              <a:rPr lang="en-US" altLang="ja-JP" smtClean="0"/>
              <a:pPr>
                <a:defRPr/>
              </a:pPr>
              <a:t>36</a:t>
            </a:fld>
            <a:endParaRPr lang="en-US" altLang="ja-JP" dirty="0"/>
          </a:p>
        </p:txBody>
      </p:sp>
    </p:spTree>
    <p:extLst>
      <p:ext uri="{BB962C8B-B14F-4D97-AF65-F5344CB8AC3E}">
        <p14:creationId xmlns:p14="http://schemas.microsoft.com/office/powerpoint/2010/main" val="37328020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92120" y="512463"/>
            <a:ext cx="7423280" cy="640445"/>
          </a:xfrm>
        </p:spPr>
        <p:txBody>
          <a:bodyPr>
            <a:normAutofit/>
          </a:bodyPr>
          <a:lstStyle/>
          <a:p>
            <a:r>
              <a:rPr lang="ja-JP" altLang="en-US" sz="2800" b="1" dirty="0"/>
              <a:t>著作権者の了解なしに利用できる</a:t>
            </a:r>
            <a:r>
              <a:rPr lang="ja-JP" altLang="en-US" sz="2800" b="1" dirty="0" smtClean="0"/>
              <a:t>場合（</a:t>
            </a:r>
            <a:r>
              <a:rPr lang="ja-JP" altLang="en-US" sz="2800" b="1" dirty="0"/>
              <a:t>６</a:t>
            </a:r>
            <a:r>
              <a:rPr lang="ja-JP" altLang="en-US" sz="2800" b="1" dirty="0" smtClean="0"/>
              <a:t>）</a:t>
            </a:r>
            <a:endParaRPr kumimoji="1" lang="ja-JP" altLang="en-US" sz="2800" b="1" dirty="0"/>
          </a:p>
        </p:txBody>
      </p:sp>
      <p:sp>
        <p:nvSpPr>
          <p:cNvPr id="3" name="コンテンツ プレースホルダー 2"/>
          <p:cNvSpPr>
            <a:spLocks noGrp="1"/>
          </p:cNvSpPr>
          <p:nvPr>
            <p:ph idx="1"/>
          </p:nvPr>
        </p:nvSpPr>
        <p:spPr>
          <a:xfrm>
            <a:off x="963827" y="1412875"/>
            <a:ext cx="7891850" cy="4267200"/>
          </a:xfrm>
        </p:spPr>
        <p:txBody>
          <a:bodyPr/>
          <a:lstStyle/>
          <a:p>
            <a:r>
              <a:rPr lang="ja-JP" altLang="en-US" sz="2800" b="1" dirty="0" smtClean="0"/>
              <a:t>「非営利</a:t>
            </a:r>
            <a:r>
              <a:rPr lang="ja-JP" altLang="en-US" sz="2800" b="1" dirty="0"/>
              <a:t>・</a:t>
            </a:r>
            <a:r>
              <a:rPr lang="ja-JP" altLang="en-US" sz="2800" b="1" dirty="0" smtClean="0"/>
              <a:t>無料」の上演</a:t>
            </a:r>
            <a:r>
              <a:rPr lang="ja-JP" altLang="en-US" sz="2800" b="1" dirty="0"/>
              <a:t>等（</a:t>
            </a:r>
            <a:r>
              <a:rPr lang="ja-JP" altLang="en-US" sz="2800" b="1" dirty="0" smtClean="0"/>
              <a:t>第</a:t>
            </a:r>
            <a:r>
              <a:rPr lang="en-US" altLang="ja-JP" sz="2800" b="1" dirty="0" smtClean="0"/>
              <a:t>38</a:t>
            </a:r>
            <a:r>
              <a:rPr lang="ja-JP" altLang="en-US" sz="2800" b="1" dirty="0" smtClean="0"/>
              <a:t>条第</a:t>
            </a:r>
            <a:r>
              <a:rPr lang="en-US" altLang="ja-JP" sz="2800" b="1" dirty="0" smtClean="0"/>
              <a:t>1</a:t>
            </a:r>
            <a:r>
              <a:rPr lang="ja-JP" altLang="en-US" sz="2800" b="1" dirty="0" smtClean="0"/>
              <a:t>項</a:t>
            </a:r>
            <a:r>
              <a:rPr lang="ja-JP" altLang="en-US" sz="2800" b="1" dirty="0"/>
              <a:t>）</a:t>
            </a:r>
          </a:p>
          <a:p>
            <a:pPr lvl="1"/>
            <a:r>
              <a:rPr lang="ja-JP" altLang="en-US" sz="2800" dirty="0"/>
              <a:t>学芸会，文化祭，部活動などで他人の作品を上演・演奏・口述（朗読等）・上映する場合の例外</a:t>
            </a:r>
            <a:r>
              <a:rPr lang="ja-JP" altLang="en-US" sz="2800" dirty="0" smtClean="0"/>
              <a:t>既定</a:t>
            </a:r>
            <a:endParaRPr lang="ja-JP" altLang="en-US" sz="2800" dirty="0"/>
          </a:p>
          <a:p>
            <a:r>
              <a:rPr lang="ja-JP" altLang="en-US" sz="2800" dirty="0"/>
              <a:t>（具体例）</a:t>
            </a:r>
          </a:p>
          <a:p>
            <a:pPr lvl="1"/>
            <a:r>
              <a:rPr lang="ja-JP" altLang="en-US" sz="2800" dirty="0"/>
              <a:t>文化祭などで，ブラスバンド部の演奏や演劇を行う場合</a:t>
            </a:r>
          </a:p>
        </p:txBody>
      </p:sp>
      <p:sp>
        <p:nvSpPr>
          <p:cNvPr id="4" name="スライド番号プレースホルダー 3"/>
          <p:cNvSpPr>
            <a:spLocks noGrp="1"/>
          </p:cNvSpPr>
          <p:nvPr>
            <p:ph type="sldNum" sz="quarter" idx="12"/>
          </p:nvPr>
        </p:nvSpPr>
        <p:spPr/>
        <p:txBody>
          <a:bodyPr/>
          <a:lstStyle/>
          <a:p>
            <a:pPr>
              <a:defRPr/>
            </a:pPr>
            <a:fld id="{5C92FB32-FECF-498B-9470-8BD23481E1E8}" type="slidenum">
              <a:rPr lang="en-US" altLang="ja-JP" smtClean="0"/>
              <a:pPr>
                <a:defRPr/>
              </a:pPr>
              <a:t>37</a:t>
            </a:fld>
            <a:endParaRPr lang="en-US" altLang="ja-JP" dirty="0"/>
          </a:p>
        </p:txBody>
      </p:sp>
    </p:spTree>
    <p:extLst>
      <p:ext uri="{BB962C8B-B14F-4D97-AF65-F5344CB8AC3E}">
        <p14:creationId xmlns:p14="http://schemas.microsoft.com/office/powerpoint/2010/main" val="1715165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26802" y="543651"/>
            <a:ext cx="7494776" cy="733214"/>
          </a:xfrm>
        </p:spPr>
        <p:txBody>
          <a:bodyPr>
            <a:normAutofit/>
          </a:bodyPr>
          <a:lstStyle/>
          <a:p>
            <a:r>
              <a:rPr lang="ja-JP" altLang="en-US" sz="2800" b="1" dirty="0"/>
              <a:t>著作権者の了解なしに利用できる</a:t>
            </a:r>
            <a:r>
              <a:rPr lang="ja-JP" altLang="en-US" sz="2800" b="1" dirty="0" smtClean="0"/>
              <a:t>場合（</a:t>
            </a:r>
            <a:r>
              <a:rPr lang="en-US" altLang="ja-JP" sz="2800" b="1" dirty="0"/>
              <a:t>7</a:t>
            </a:r>
            <a:r>
              <a:rPr lang="ja-JP" altLang="en-US" sz="2800" b="1" dirty="0" smtClean="0"/>
              <a:t>）</a:t>
            </a:r>
            <a:endParaRPr kumimoji="1" lang="ja-JP" altLang="en-US" sz="2800" b="1" dirty="0"/>
          </a:p>
        </p:txBody>
      </p:sp>
      <p:sp>
        <p:nvSpPr>
          <p:cNvPr id="3" name="コンテンツ プレースホルダー 2"/>
          <p:cNvSpPr>
            <a:spLocks noGrp="1"/>
          </p:cNvSpPr>
          <p:nvPr>
            <p:ph idx="1"/>
          </p:nvPr>
        </p:nvSpPr>
        <p:spPr>
          <a:xfrm>
            <a:off x="980303" y="1396399"/>
            <a:ext cx="7910057" cy="4911726"/>
          </a:xfrm>
        </p:spPr>
        <p:txBody>
          <a:bodyPr/>
          <a:lstStyle/>
          <a:p>
            <a:r>
              <a:rPr lang="ja-JP" altLang="en-US" sz="2800" b="1" dirty="0" smtClean="0"/>
              <a:t>著作権者が「無断利用を了解」している場合</a:t>
            </a:r>
            <a:endParaRPr lang="ja-JP" altLang="en-US" sz="2800" b="1" dirty="0"/>
          </a:p>
          <a:p>
            <a:r>
              <a:rPr lang="ja-JP" altLang="en-US" sz="2800" dirty="0" smtClean="0"/>
              <a:t>（</a:t>
            </a:r>
            <a:r>
              <a:rPr lang="ja-JP" altLang="en-US" sz="2800" dirty="0"/>
              <a:t>具体例）</a:t>
            </a:r>
          </a:p>
          <a:p>
            <a:pPr lvl="1"/>
            <a:r>
              <a:rPr lang="ja-JP" altLang="en-US" sz="2800" dirty="0" smtClean="0"/>
              <a:t>利用者ライセンス</a:t>
            </a:r>
            <a:endParaRPr lang="en-US" altLang="ja-JP" sz="2800" dirty="0" smtClean="0"/>
          </a:p>
          <a:p>
            <a:pPr lvl="1"/>
            <a:endParaRPr lang="en-US" altLang="ja-JP" sz="2800" dirty="0" smtClean="0"/>
          </a:p>
          <a:p>
            <a:pPr lvl="2"/>
            <a:r>
              <a:rPr lang="ja-JP" altLang="en-US" sz="2800" dirty="0" smtClean="0"/>
              <a:t>クリエーティブ・コモンズ・ライセンス</a:t>
            </a:r>
            <a:endParaRPr lang="en-US" altLang="ja-JP" sz="2800" dirty="0" smtClean="0"/>
          </a:p>
          <a:p>
            <a:pPr marL="909637" lvl="2" indent="0">
              <a:buNone/>
            </a:pPr>
            <a:r>
              <a:rPr lang="en-US" altLang="ja-JP" sz="1800" dirty="0" smtClean="0"/>
              <a:t> ( </a:t>
            </a:r>
            <a:r>
              <a:rPr lang="en-US" altLang="ja-JP" sz="1800" dirty="0" smtClean="0">
                <a:hlinkClick r:id="rId2"/>
              </a:rPr>
              <a:t>http</a:t>
            </a:r>
            <a:r>
              <a:rPr lang="en-US" altLang="ja-JP" sz="1800" dirty="0">
                <a:hlinkClick r:id="rId2"/>
              </a:rPr>
              <a:t>://creativecommons.jp/licenses</a:t>
            </a:r>
            <a:r>
              <a:rPr lang="en-US" altLang="ja-JP" sz="1800" dirty="0" smtClean="0">
                <a:hlinkClick r:id="rId2"/>
              </a:rPr>
              <a:t>/</a:t>
            </a:r>
            <a:r>
              <a:rPr lang="en-US" altLang="ja-JP" sz="1800" dirty="0" smtClean="0"/>
              <a:t> )</a:t>
            </a:r>
          </a:p>
          <a:p>
            <a:pPr lvl="2"/>
            <a:r>
              <a:rPr lang="ja-JP" altLang="en-US" sz="2800" dirty="0" smtClean="0"/>
              <a:t>自由利用マーク</a:t>
            </a:r>
            <a:endParaRPr lang="en-US" altLang="ja-JP" sz="2800" dirty="0" smtClean="0"/>
          </a:p>
          <a:p>
            <a:pPr marL="909637" lvl="2" indent="0">
              <a:buNone/>
            </a:pPr>
            <a:r>
              <a:rPr lang="en-US" altLang="ja-JP" sz="1800" dirty="0" smtClean="0"/>
              <a:t> (</a:t>
            </a:r>
            <a:r>
              <a:rPr lang="en-US" altLang="ja-JP" sz="1800" dirty="0" smtClean="0">
                <a:hlinkClick r:id="rId3"/>
              </a:rPr>
              <a:t>http://www.bunka.go.jp/jiyuriyo</a:t>
            </a:r>
            <a:r>
              <a:rPr lang="ja-JP" altLang="en-US" sz="1800" dirty="0"/>
              <a:t> </a:t>
            </a:r>
            <a:r>
              <a:rPr lang="en-US" altLang="ja-JP" sz="1800" dirty="0" smtClean="0"/>
              <a:t>)</a:t>
            </a:r>
            <a:endParaRPr lang="ja-JP" altLang="en-US" sz="1800" dirty="0"/>
          </a:p>
        </p:txBody>
      </p:sp>
      <p:sp>
        <p:nvSpPr>
          <p:cNvPr id="4" name="スライド番号プレースホルダー 3"/>
          <p:cNvSpPr>
            <a:spLocks noGrp="1"/>
          </p:cNvSpPr>
          <p:nvPr>
            <p:ph type="sldNum" sz="quarter" idx="12"/>
          </p:nvPr>
        </p:nvSpPr>
        <p:spPr/>
        <p:txBody>
          <a:bodyPr/>
          <a:lstStyle/>
          <a:p>
            <a:pPr>
              <a:defRPr/>
            </a:pPr>
            <a:fld id="{5C92FB32-FECF-498B-9470-8BD23481E1E8}" type="slidenum">
              <a:rPr lang="en-US" altLang="ja-JP" smtClean="0"/>
              <a:pPr>
                <a:defRPr/>
              </a:pPr>
              <a:t>38</a:t>
            </a:fld>
            <a:endParaRPr lang="en-US" altLang="ja-JP" dirty="0"/>
          </a:p>
        </p:txBody>
      </p:sp>
      <p:pic>
        <p:nvPicPr>
          <p:cNvPr id="12" name="Picture 2" descr="プリントアウト・コピー・無料配布ＯＫマーク,障害者のための非営利目的利用ＯＫマーク,学校教育のための非営利目的利用ＯＫマー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64383" y="4907419"/>
            <a:ext cx="2209800" cy="1149097"/>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descr="Attribut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58000" y="2129070"/>
            <a:ext cx="304800" cy="304801"/>
          </a:xfrm>
          <a:prstGeom prst="rect">
            <a:avLst/>
          </a:prstGeom>
          <a:noFill/>
          <a:extLst>
            <a:ext uri="{909E8E84-426E-40DD-AFC4-6F175D3DCCD1}">
              <a14:hiddenFill xmlns:a14="http://schemas.microsoft.com/office/drawing/2010/main">
                <a:solidFill>
                  <a:srgbClr val="FFFFFF"/>
                </a:solidFill>
              </a14:hiddenFill>
            </a:ext>
          </a:extLst>
        </p:spPr>
      </p:pic>
      <p:pic>
        <p:nvPicPr>
          <p:cNvPr id="1035" name="Picture 11" descr="NonCommercial"/>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63711" y="2129069"/>
            <a:ext cx="304800" cy="304801"/>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ボックス 6"/>
          <p:cNvSpPr txBox="1"/>
          <p:nvPr/>
        </p:nvSpPr>
        <p:spPr>
          <a:xfrm>
            <a:off x="6712882" y="2422193"/>
            <a:ext cx="595035" cy="338554"/>
          </a:xfrm>
          <a:prstGeom prst="rect">
            <a:avLst/>
          </a:prstGeom>
          <a:noFill/>
        </p:spPr>
        <p:txBody>
          <a:bodyPr wrap="none" rtlCol="0">
            <a:spAutoFit/>
          </a:bodyPr>
          <a:lstStyle/>
          <a:p>
            <a:r>
              <a:rPr kumimoji="1" lang="ja-JP" altLang="en-US" sz="1600" dirty="0" smtClean="0"/>
              <a:t>表示</a:t>
            </a:r>
            <a:endParaRPr kumimoji="1" lang="ja-JP" altLang="en-US" sz="1600" dirty="0"/>
          </a:p>
        </p:txBody>
      </p:sp>
      <p:sp>
        <p:nvSpPr>
          <p:cNvPr id="16" name="テキスト ボックス 15"/>
          <p:cNvSpPr txBox="1"/>
          <p:nvPr/>
        </p:nvSpPr>
        <p:spPr>
          <a:xfrm>
            <a:off x="8016001" y="2422193"/>
            <a:ext cx="800219" cy="338554"/>
          </a:xfrm>
          <a:prstGeom prst="rect">
            <a:avLst/>
          </a:prstGeom>
          <a:noFill/>
        </p:spPr>
        <p:txBody>
          <a:bodyPr wrap="none" rtlCol="0">
            <a:spAutoFit/>
          </a:bodyPr>
          <a:lstStyle/>
          <a:p>
            <a:r>
              <a:rPr lang="ja-JP" altLang="en-US" sz="1600" dirty="0"/>
              <a:t>非営利</a:t>
            </a:r>
            <a:endParaRPr kumimoji="1" lang="ja-JP" altLang="en-US" sz="1600" dirty="0"/>
          </a:p>
        </p:txBody>
      </p:sp>
      <p:pic>
        <p:nvPicPr>
          <p:cNvPr id="1037" name="Picture 13" descr="NoDerivativeWorks"/>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58000" y="2807658"/>
            <a:ext cx="304800" cy="304801"/>
          </a:xfrm>
          <a:prstGeom prst="rect">
            <a:avLst/>
          </a:prstGeom>
          <a:noFill/>
          <a:extLst>
            <a:ext uri="{909E8E84-426E-40DD-AFC4-6F175D3DCCD1}">
              <a14:hiddenFill xmlns:a14="http://schemas.microsoft.com/office/drawing/2010/main">
                <a:solidFill>
                  <a:srgbClr val="FFFFFF"/>
                </a:solidFill>
              </a14:hiddenFill>
            </a:ext>
          </a:extLst>
        </p:spPr>
      </p:pic>
      <p:sp>
        <p:nvSpPr>
          <p:cNvPr id="18" name="テキスト ボックス 17"/>
          <p:cNvSpPr txBox="1"/>
          <p:nvPr/>
        </p:nvSpPr>
        <p:spPr>
          <a:xfrm>
            <a:off x="6660098" y="3065276"/>
            <a:ext cx="1005403" cy="338554"/>
          </a:xfrm>
          <a:prstGeom prst="rect">
            <a:avLst/>
          </a:prstGeom>
          <a:noFill/>
        </p:spPr>
        <p:txBody>
          <a:bodyPr wrap="none" rtlCol="0">
            <a:spAutoFit/>
          </a:bodyPr>
          <a:lstStyle/>
          <a:p>
            <a:r>
              <a:rPr lang="ja-JP" altLang="en-US" sz="1600" dirty="0" smtClean="0"/>
              <a:t>改変禁止</a:t>
            </a:r>
            <a:endParaRPr kumimoji="1" lang="ja-JP" altLang="en-US" sz="1600" dirty="0"/>
          </a:p>
        </p:txBody>
      </p:sp>
      <p:pic>
        <p:nvPicPr>
          <p:cNvPr id="1039" name="Picture 15" descr="ShareAlik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274183" y="2807657"/>
            <a:ext cx="304800" cy="304801"/>
          </a:xfrm>
          <a:prstGeom prst="rect">
            <a:avLst/>
          </a:prstGeom>
          <a:noFill/>
          <a:extLst>
            <a:ext uri="{909E8E84-426E-40DD-AFC4-6F175D3DCCD1}">
              <a14:hiddenFill xmlns:a14="http://schemas.microsoft.com/office/drawing/2010/main">
                <a:solidFill>
                  <a:srgbClr val="FFFFFF"/>
                </a:solidFill>
              </a14:hiddenFill>
            </a:ext>
          </a:extLst>
        </p:spPr>
      </p:pic>
      <p:sp>
        <p:nvSpPr>
          <p:cNvPr id="20" name="テキスト ボックス 19"/>
          <p:cNvSpPr txBox="1"/>
          <p:nvPr/>
        </p:nvSpPr>
        <p:spPr>
          <a:xfrm>
            <a:off x="8129065" y="3112458"/>
            <a:ext cx="595035" cy="338554"/>
          </a:xfrm>
          <a:prstGeom prst="rect">
            <a:avLst/>
          </a:prstGeom>
          <a:noFill/>
        </p:spPr>
        <p:txBody>
          <a:bodyPr wrap="none" rtlCol="0">
            <a:spAutoFit/>
          </a:bodyPr>
          <a:lstStyle/>
          <a:p>
            <a:r>
              <a:rPr lang="ja-JP" altLang="en-US" sz="1600" dirty="0"/>
              <a:t>継承</a:t>
            </a:r>
            <a:endParaRPr kumimoji="1" lang="ja-JP" altLang="en-US" sz="1600" dirty="0"/>
          </a:p>
        </p:txBody>
      </p:sp>
    </p:spTree>
    <p:extLst>
      <p:ext uri="{BB962C8B-B14F-4D97-AF65-F5344CB8AC3E}">
        <p14:creationId xmlns:p14="http://schemas.microsoft.com/office/powerpoint/2010/main" val="81914111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417165" y="556418"/>
            <a:ext cx="7471719" cy="694532"/>
          </a:xfrm>
        </p:spPr>
        <p:txBody>
          <a:bodyPr/>
          <a:lstStyle/>
          <a:p>
            <a:r>
              <a:rPr lang="ja-JP" altLang="en-US" sz="3400" b="1" dirty="0" smtClean="0"/>
              <a:t>使用許諾申請の実例</a:t>
            </a:r>
          </a:p>
        </p:txBody>
      </p:sp>
      <p:pic>
        <p:nvPicPr>
          <p:cNvPr id="1536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3838" y="1785938"/>
            <a:ext cx="2835275" cy="2120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9221"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08538" y="1785938"/>
            <a:ext cx="2844800" cy="21447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5366" name="Picture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900" y="4572000"/>
            <a:ext cx="2794000" cy="2108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9223" name="Picture 1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10125" y="4581525"/>
            <a:ext cx="2771775" cy="20621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0" name="線吹き出し 1 (枠付き) 29"/>
          <p:cNvSpPr/>
          <p:nvPr/>
        </p:nvSpPr>
        <p:spPr>
          <a:xfrm>
            <a:off x="2879726" y="1643063"/>
            <a:ext cx="1844674" cy="857250"/>
          </a:xfrm>
          <a:prstGeom prst="borderCallout1">
            <a:avLst>
              <a:gd name="adj1" fmla="val 12382"/>
              <a:gd name="adj2" fmla="val -3991"/>
              <a:gd name="adj3" fmla="val 60861"/>
              <a:gd name="adj4" fmla="val -77078"/>
            </a:avLst>
          </a:prstGeom>
          <a:solidFill>
            <a:schemeClr val="accent5">
              <a:lumMod val="20000"/>
              <a:lumOff val="80000"/>
            </a:schemeClr>
          </a:solidFill>
          <a:ln w="50800" cmpd="tri">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800" b="1" dirty="0">
                <a:solidFill>
                  <a:schemeClr val="tx1"/>
                </a:solidFill>
              </a:rPr>
              <a:t>ロゴとタイトルを画像として</a:t>
            </a:r>
            <a:endParaRPr lang="en-US" altLang="ja-JP" sz="1800" b="1" dirty="0">
              <a:solidFill>
                <a:schemeClr val="tx1"/>
              </a:solidFill>
            </a:endParaRPr>
          </a:p>
          <a:p>
            <a:pPr algn="ctr">
              <a:defRPr/>
            </a:pPr>
            <a:r>
              <a:rPr lang="ja-JP" altLang="en-US" sz="1800" b="1" dirty="0">
                <a:solidFill>
                  <a:schemeClr val="tx1"/>
                </a:solidFill>
              </a:rPr>
              <a:t>貼り付け</a:t>
            </a:r>
          </a:p>
        </p:txBody>
      </p:sp>
      <p:sp>
        <p:nvSpPr>
          <p:cNvPr id="31" name="線吹き出し 1 (枠付き) 30"/>
          <p:cNvSpPr/>
          <p:nvPr/>
        </p:nvSpPr>
        <p:spPr>
          <a:xfrm>
            <a:off x="3152775" y="4786313"/>
            <a:ext cx="1500188" cy="857250"/>
          </a:xfrm>
          <a:prstGeom prst="borderCallout1">
            <a:avLst>
              <a:gd name="adj1" fmla="val 32603"/>
              <a:gd name="adj2" fmla="val -1209"/>
              <a:gd name="adj3" fmla="val 82941"/>
              <a:gd name="adj4" fmla="val -47367"/>
            </a:avLst>
          </a:prstGeom>
          <a:solidFill>
            <a:schemeClr val="accent5">
              <a:lumMod val="20000"/>
              <a:lumOff val="80000"/>
            </a:schemeClr>
          </a:solidFill>
          <a:ln w="50800" cmpd="tri">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800" b="1">
                <a:solidFill>
                  <a:schemeClr val="tx1"/>
                </a:solidFill>
              </a:rPr>
              <a:t>グラフの</a:t>
            </a:r>
          </a:p>
          <a:p>
            <a:pPr algn="ctr">
              <a:defRPr/>
            </a:pPr>
            <a:r>
              <a:rPr lang="ja-JP" altLang="en-US" sz="1800" b="1">
                <a:solidFill>
                  <a:schemeClr val="tx1"/>
                </a:solidFill>
              </a:rPr>
              <a:t>数値を変更</a:t>
            </a:r>
          </a:p>
        </p:txBody>
      </p:sp>
      <p:sp>
        <p:nvSpPr>
          <p:cNvPr id="26" name="線吹き出し 1 (枠付き) 25"/>
          <p:cNvSpPr/>
          <p:nvPr/>
        </p:nvSpPr>
        <p:spPr>
          <a:xfrm>
            <a:off x="3081338" y="2857500"/>
            <a:ext cx="1643062" cy="857250"/>
          </a:xfrm>
          <a:prstGeom prst="borderCallout1">
            <a:avLst>
              <a:gd name="adj1" fmla="val 32603"/>
              <a:gd name="adj2" fmla="val -1105"/>
              <a:gd name="adj3" fmla="val 106733"/>
              <a:gd name="adj4" fmla="val -57884"/>
            </a:avLst>
          </a:prstGeom>
          <a:solidFill>
            <a:schemeClr val="accent5">
              <a:lumMod val="20000"/>
              <a:lumOff val="80000"/>
            </a:schemeClr>
          </a:solidFill>
          <a:ln w="50800" cmpd="tri">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800" b="1" dirty="0">
                <a:solidFill>
                  <a:schemeClr val="tx1"/>
                </a:solidFill>
              </a:rPr>
              <a:t>グラフデータの一部を削除</a:t>
            </a:r>
          </a:p>
        </p:txBody>
      </p:sp>
      <p:sp>
        <p:nvSpPr>
          <p:cNvPr id="29" name="円/楕円 28"/>
          <p:cNvSpPr/>
          <p:nvPr/>
        </p:nvSpPr>
        <p:spPr>
          <a:xfrm>
            <a:off x="723900" y="3714750"/>
            <a:ext cx="1571625" cy="347663"/>
          </a:xfrm>
          <a:prstGeom prst="ellipse">
            <a:avLst/>
          </a:prstGeom>
          <a:noFill/>
          <a:ln w="50800" cmpd="tri">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00"/>
          </a:p>
        </p:txBody>
      </p:sp>
      <p:sp>
        <p:nvSpPr>
          <p:cNvPr id="42" name="円/楕円 41"/>
          <p:cNvSpPr/>
          <p:nvPr/>
        </p:nvSpPr>
        <p:spPr>
          <a:xfrm>
            <a:off x="152400" y="2000250"/>
            <a:ext cx="1714500" cy="923925"/>
          </a:xfrm>
          <a:prstGeom prst="ellipse">
            <a:avLst/>
          </a:prstGeom>
          <a:noFill/>
          <a:ln w="50800" cmpd="tri">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00"/>
          </a:p>
        </p:txBody>
      </p:sp>
      <p:sp>
        <p:nvSpPr>
          <p:cNvPr id="43" name="円/楕円 42"/>
          <p:cNvSpPr/>
          <p:nvPr/>
        </p:nvSpPr>
        <p:spPr>
          <a:xfrm>
            <a:off x="1652588" y="5429250"/>
            <a:ext cx="785812" cy="214313"/>
          </a:xfrm>
          <a:prstGeom prst="ellipse">
            <a:avLst/>
          </a:prstGeom>
          <a:noFill/>
          <a:ln w="50800" cmpd="tri">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00"/>
          </a:p>
        </p:txBody>
      </p:sp>
      <p:sp>
        <p:nvSpPr>
          <p:cNvPr id="44" name="線吹き出し 1 (枠付き) 43"/>
          <p:cNvSpPr/>
          <p:nvPr/>
        </p:nvSpPr>
        <p:spPr>
          <a:xfrm>
            <a:off x="3152775" y="5857875"/>
            <a:ext cx="1500188" cy="785813"/>
          </a:xfrm>
          <a:prstGeom prst="borderCallout1">
            <a:avLst>
              <a:gd name="adj1" fmla="val 32603"/>
              <a:gd name="adj2" fmla="val -1209"/>
              <a:gd name="adj3" fmla="val 79007"/>
              <a:gd name="adj4" fmla="val -25911"/>
            </a:avLst>
          </a:prstGeom>
          <a:solidFill>
            <a:schemeClr val="accent5">
              <a:lumMod val="20000"/>
              <a:lumOff val="80000"/>
            </a:schemeClr>
          </a:solidFill>
          <a:ln w="50800" cmpd="tri">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800" b="1" dirty="0">
                <a:solidFill>
                  <a:schemeClr val="tx1"/>
                </a:solidFill>
              </a:rPr>
              <a:t>出典のみの記載</a:t>
            </a:r>
          </a:p>
        </p:txBody>
      </p:sp>
      <p:sp>
        <p:nvSpPr>
          <p:cNvPr id="45" name="円/楕円 44"/>
          <p:cNvSpPr/>
          <p:nvPr/>
        </p:nvSpPr>
        <p:spPr>
          <a:xfrm>
            <a:off x="1652588" y="6429375"/>
            <a:ext cx="1357312" cy="285750"/>
          </a:xfrm>
          <a:prstGeom prst="ellipse">
            <a:avLst/>
          </a:prstGeom>
          <a:noFill/>
          <a:ln w="50800" cmpd="tri">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00"/>
          </a:p>
        </p:txBody>
      </p:sp>
      <p:sp>
        <p:nvSpPr>
          <p:cNvPr id="15376" name="テキスト ボックス 26"/>
          <p:cNvSpPr txBox="1">
            <a:spLocks noChangeArrowheads="1"/>
          </p:cNvSpPr>
          <p:nvPr/>
        </p:nvSpPr>
        <p:spPr bwMode="auto">
          <a:xfrm>
            <a:off x="509588" y="1285875"/>
            <a:ext cx="22860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kumimoji="1" sz="2500">
                <a:solidFill>
                  <a:schemeClr val="tx1"/>
                </a:solidFill>
                <a:latin typeface="Arial" charset="0"/>
                <a:ea typeface="ＭＳ Ｐゴシック" charset="-128"/>
              </a:defRPr>
            </a:lvl1pPr>
            <a:lvl2pPr marL="742950" indent="-285750" eaLnBrk="0" hangingPunct="0">
              <a:defRPr kumimoji="1" sz="2500">
                <a:solidFill>
                  <a:schemeClr val="tx1"/>
                </a:solidFill>
                <a:latin typeface="Arial" charset="0"/>
                <a:ea typeface="ＭＳ Ｐゴシック" charset="-128"/>
              </a:defRPr>
            </a:lvl2pPr>
            <a:lvl3pPr marL="1143000" indent="-228600" eaLnBrk="0" hangingPunct="0">
              <a:defRPr kumimoji="1" sz="2500">
                <a:solidFill>
                  <a:schemeClr val="tx1"/>
                </a:solidFill>
                <a:latin typeface="Arial" charset="0"/>
                <a:ea typeface="ＭＳ Ｐゴシック" charset="-128"/>
              </a:defRPr>
            </a:lvl3pPr>
            <a:lvl4pPr marL="1600200" indent="-228600" eaLnBrk="0" hangingPunct="0">
              <a:defRPr kumimoji="1" sz="2500">
                <a:solidFill>
                  <a:schemeClr val="tx1"/>
                </a:solidFill>
                <a:latin typeface="Arial" charset="0"/>
                <a:ea typeface="ＭＳ Ｐゴシック" charset="-128"/>
              </a:defRPr>
            </a:lvl4pPr>
            <a:lvl5pPr marL="2057400" indent="-228600" eaLnBrk="0" hangingPunct="0">
              <a:defRPr kumimoji="1" sz="25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25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25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25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2500">
                <a:solidFill>
                  <a:schemeClr val="tx1"/>
                </a:solidFill>
                <a:latin typeface="Arial" charset="0"/>
                <a:ea typeface="ＭＳ Ｐゴシック" charset="-128"/>
              </a:defRPr>
            </a:lvl9pPr>
          </a:lstStyle>
          <a:p>
            <a:pPr algn="ctr" eaLnBrk="1" hangingPunct="1"/>
            <a:r>
              <a:rPr lang="ja-JP" altLang="en-US" sz="2400" b="1"/>
              <a:t>処理前</a:t>
            </a:r>
          </a:p>
        </p:txBody>
      </p:sp>
      <p:sp>
        <p:nvSpPr>
          <p:cNvPr id="32" name="テキスト ボックス 31"/>
          <p:cNvSpPr txBox="1">
            <a:spLocks noChangeArrowheads="1"/>
          </p:cNvSpPr>
          <p:nvPr/>
        </p:nvSpPr>
        <p:spPr bwMode="auto">
          <a:xfrm>
            <a:off x="5153025" y="1285875"/>
            <a:ext cx="22860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kumimoji="1" sz="2500">
                <a:solidFill>
                  <a:schemeClr val="tx1"/>
                </a:solidFill>
                <a:latin typeface="Arial" charset="0"/>
                <a:ea typeface="ＭＳ Ｐゴシック" charset="-128"/>
              </a:defRPr>
            </a:lvl1pPr>
            <a:lvl2pPr marL="742950" indent="-285750" eaLnBrk="0" hangingPunct="0">
              <a:defRPr kumimoji="1" sz="2500">
                <a:solidFill>
                  <a:schemeClr val="tx1"/>
                </a:solidFill>
                <a:latin typeface="Arial" charset="0"/>
                <a:ea typeface="ＭＳ Ｐゴシック" charset="-128"/>
              </a:defRPr>
            </a:lvl2pPr>
            <a:lvl3pPr marL="1143000" indent="-228600" eaLnBrk="0" hangingPunct="0">
              <a:defRPr kumimoji="1" sz="2500">
                <a:solidFill>
                  <a:schemeClr val="tx1"/>
                </a:solidFill>
                <a:latin typeface="Arial" charset="0"/>
                <a:ea typeface="ＭＳ Ｐゴシック" charset="-128"/>
              </a:defRPr>
            </a:lvl3pPr>
            <a:lvl4pPr marL="1600200" indent="-228600" eaLnBrk="0" hangingPunct="0">
              <a:defRPr kumimoji="1" sz="2500">
                <a:solidFill>
                  <a:schemeClr val="tx1"/>
                </a:solidFill>
                <a:latin typeface="Arial" charset="0"/>
                <a:ea typeface="ＭＳ Ｐゴシック" charset="-128"/>
              </a:defRPr>
            </a:lvl4pPr>
            <a:lvl5pPr marL="2057400" indent="-228600" eaLnBrk="0" hangingPunct="0">
              <a:defRPr kumimoji="1" sz="25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25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25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25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2500">
                <a:solidFill>
                  <a:schemeClr val="tx1"/>
                </a:solidFill>
                <a:latin typeface="Arial" charset="0"/>
                <a:ea typeface="ＭＳ Ｐゴシック" charset="-128"/>
              </a:defRPr>
            </a:lvl9pPr>
          </a:lstStyle>
          <a:p>
            <a:pPr algn="ctr" eaLnBrk="1" hangingPunct="1"/>
            <a:r>
              <a:rPr lang="ja-JP" altLang="en-US" sz="2400" b="1"/>
              <a:t>処理後</a:t>
            </a:r>
          </a:p>
        </p:txBody>
      </p:sp>
      <p:sp>
        <p:nvSpPr>
          <p:cNvPr id="36" name="線吹き出し 1 (枠付き) 35"/>
          <p:cNvSpPr/>
          <p:nvPr/>
        </p:nvSpPr>
        <p:spPr>
          <a:xfrm>
            <a:off x="7439025" y="1785938"/>
            <a:ext cx="1571625" cy="857250"/>
          </a:xfrm>
          <a:prstGeom prst="borderCallout1">
            <a:avLst>
              <a:gd name="adj1" fmla="val 18750"/>
              <a:gd name="adj2" fmla="val -8333"/>
              <a:gd name="adj3" fmla="val 35388"/>
              <a:gd name="adj4" fmla="val -64052"/>
            </a:avLst>
          </a:prstGeom>
          <a:solidFill>
            <a:schemeClr val="accent5">
              <a:lumMod val="20000"/>
              <a:lumOff val="80000"/>
            </a:schemeClr>
          </a:solidFill>
          <a:ln w="50800" cmpd="tri">
            <a:solidFill>
              <a:srgbClr val="0099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800" b="1" dirty="0">
                <a:solidFill>
                  <a:schemeClr val="tx1"/>
                </a:solidFill>
              </a:rPr>
              <a:t>文字列を</a:t>
            </a:r>
            <a:endParaRPr lang="en-US" altLang="ja-JP" sz="1800" b="1" dirty="0">
              <a:solidFill>
                <a:schemeClr val="tx1"/>
              </a:solidFill>
            </a:endParaRPr>
          </a:p>
          <a:p>
            <a:pPr algn="ctr">
              <a:defRPr/>
            </a:pPr>
            <a:r>
              <a:rPr lang="ja-JP" altLang="en-US" sz="1800" b="1" dirty="0">
                <a:solidFill>
                  <a:schemeClr val="tx1"/>
                </a:solidFill>
              </a:rPr>
              <a:t>手入力</a:t>
            </a:r>
          </a:p>
        </p:txBody>
      </p:sp>
      <p:sp>
        <p:nvSpPr>
          <p:cNvPr id="37" name="線吹き出し 1 (枠付き) 36"/>
          <p:cNvSpPr/>
          <p:nvPr/>
        </p:nvSpPr>
        <p:spPr>
          <a:xfrm>
            <a:off x="7510463" y="4572000"/>
            <a:ext cx="1500187" cy="857250"/>
          </a:xfrm>
          <a:prstGeom prst="borderCallout1">
            <a:avLst>
              <a:gd name="adj1" fmla="val 32603"/>
              <a:gd name="adj2" fmla="val -1209"/>
              <a:gd name="adj3" fmla="val 98861"/>
              <a:gd name="adj4" fmla="val -41909"/>
            </a:avLst>
          </a:prstGeom>
          <a:solidFill>
            <a:schemeClr val="accent5">
              <a:lumMod val="20000"/>
              <a:lumOff val="80000"/>
            </a:schemeClr>
          </a:solidFill>
          <a:ln w="50800" cmpd="tri">
            <a:solidFill>
              <a:srgbClr val="0099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800" b="1" dirty="0">
                <a:solidFill>
                  <a:schemeClr val="tx1"/>
                </a:solidFill>
              </a:rPr>
              <a:t>原本に戻す</a:t>
            </a:r>
          </a:p>
        </p:txBody>
      </p:sp>
      <p:sp>
        <p:nvSpPr>
          <p:cNvPr id="38" name="線吹き出し 1 (枠付き) 37"/>
          <p:cNvSpPr/>
          <p:nvPr/>
        </p:nvSpPr>
        <p:spPr>
          <a:xfrm>
            <a:off x="7439025" y="3071813"/>
            <a:ext cx="1643063" cy="857250"/>
          </a:xfrm>
          <a:prstGeom prst="borderCallout1">
            <a:avLst>
              <a:gd name="adj1" fmla="val 32603"/>
              <a:gd name="adj2" fmla="val -1105"/>
              <a:gd name="adj3" fmla="val 60564"/>
              <a:gd name="adj4" fmla="val -33795"/>
            </a:avLst>
          </a:prstGeom>
          <a:solidFill>
            <a:schemeClr val="accent5">
              <a:lumMod val="20000"/>
              <a:lumOff val="80000"/>
            </a:schemeClr>
          </a:solidFill>
          <a:ln w="50800" cmpd="tri">
            <a:solidFill>
              <a:srgbClr val="0099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800" b="1" dirty="0">
                <a:solidFill>
                  <a:schemeClr val="tx1"/>
                </a:solidFill>
              </a:rPr>
              <a:t>原本に戻す</a:t>
            </a:r>
          </a:p>
        </p:txBody>
      </p:sp>
      <p:sp>
        <p:nvSpPr>
          <p:cNvPr id="46" name="円/楕円 45"/>
          <p:cNvSpPr/>
          <p:nvPr/>
        </p:nvSpPr>
        <p:spPr>
          <a:xfrm>
            <a:off x="5295900" y="3429000"/>
            <a:ext cx="1571625" cy="347663"/>
          </a:xfrm>
          <a:prstGeom prst="ellipse">
            <a:avLst/>
          </a:prstGeom>
          <a:noFill/>
          <a:ln w="50800" cmpd="tri">
            <a:solidFill>
              <a:srgbClr val="0099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00"/>
          </a:p>
        </p:txBody>
      </p:sp>
      <p:sp>
        <p:nvSpPr>
          <p:cNvPr id="47" name="円/楕円 46"/>
          <p:cNvSpPr/>
          <p:nvPr/>
        </p:nvSpPr>
        <p:spPr>
          <a:xfrm>
            <a:off x="4724400" y="2000250"/>
            <a:ext cx="1714500" cy="852488"/>
          </a:xfrm>
          <a:prstGeom prst="ellipse">
            <a:avLst/>
          </a:prstGeom>
          <a:noFill/>
          <a:ln w="50800" cmpd="tri">
            <a:solidFill>
              <a:srgbClr val="0099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00"/>
          </a:p>
        </p:txBody>
      </p:sp>
      <p:sp>
        <p:nvSpPr>
          <p:cNvPr id="48" name="円/楕円 47"/>
          <p:cNvSpPr/>
          <p:nvPr/>
        </p:nvSpPr>
        <p:spPr>
          <a:xfrm>
            <a:off x="6153150" y="5429250"/>
            <a:ext cx="785813" cy="214313"/>
          </a:xfrm>
          <a:prstGeom prst="ellipse">
            <a:avLst/>
          </a:prstGeom>
          <a:noFill/>
          <a:ln w="50800" cmpd="tri">
            <a:solidFill>
              <a:srgbClr val="0099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00"/>
          </a:p>
        </p:txBody>
      </p:sp>
      <p:sp>
        <p:nvSpPr>
          <p:cNvPr id="49" name="線吹き出し 1 (枠付き) 48"/>
          <p:cNvSpPr/>
          <p:nvPr/>
        </p:nvSpPr>
        <p:spPr>
          <a:xfrm>
            <a:off x="7439025" y="5572125"/>
            <a:ext cx="1571625" cy="857250"/>
          </a:xfrm>
          <a:prstGeom prst="borderCallout1">
            <a:avLst>
              <a:gd name="adj1" fmla="val 32603"/>
              <a:gd name="adj2" fmla="val -1209"/>
              <a:gd name="adj3" fmla="val 94928"/>
              <a:gd name="adj4" fmla="val -26821"/>
            </a:avLst>
          </a:prstGeom>
          <a:solidFill>
            <a:schemeClr val="accent5">
              <a:lumMod val="20000"/>
              <a:lumOff val="80000"/>
            </a:schemeClr>
          </a:solidFill>
          <a:ln w="50800" cmpd="tri">
            <a:solidFill>
              <a:srgbClr val="0099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800" b="1" dirty="0">
                <a:solidFill>
                  <a:schemeClr val="tx1"/>
                </a:solidFill>
              </a:rPr>
              <a:t>コピーライトの記載追加</a:t>
            </a:r>
          </a:p>
        </p:txBody>
      </p:sp>
      <p:sp>
        <p:nvSpPr>
          <p:cNvPr id="50" name="円/楕円 49"/>
          <p:cNvSpPr/>
          <p:nvPr/>
        </p:nvSpPr>
        <p:spPr>
          <a:xfrm>
            <a:off x="6224588" y="6429375"/>
            <a:ext cx="1357312" cy="285750"/>
          </a:xfrm>
          <a:prstGeom prst="ellipse">
            <a:avLst/>
          </a:prstGeom>
          <a:noFill/>
          <a:ln w="50800" cmpd="tri">
            <a:solidFill>
              <a:srgbClr val="0099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00"/>
          </a:p>
        </p:txBody>
      </p:sp>
      <p:sp>
        <p:nvSpPr>
          <p:cNvPr id="9245" name="AutoShape 29"/>
          <p:cNvSpPr>
            <a:spLocks noChangeArrowheads="1"/>
          </p:cNvSpPr>
          <p:nvPr/>
        </p:nvSpPr>
        <p:spPr bwMode="auto">
          <a:xfrm>
            <a:off x="2514600" y="3789363"/>
            <a:ext cx="3505200" cy="935037"/>
          </a:xfrm>
          <a:prstGeom prst="rightArrow">
            <a:avLst>
              <a:gd name="adj1" fmla="val 67741"/>
              <a:gd name="adj2" fmla="val 78860"/>
            </a:avLst>
          </a:prstGeom>
          <a:solidFill>
            <a:srgbClr val="FF6600"/>
          </a:solidFill>
          <a:ln>
            <a:noFill/>
          </a:ln>
          <a:effectLst/>
          <a:extLst/>
        </p:spPr>
        <p:txBody>
          <a:bodyPr wrap="none" anchor="ctr"/>
          <a:lstStyle/>
          <a:p>
            <a:pPr algn="ctr"/>
            <a:r>
              <a:rPr lang="ja-JP" altLang="en-US" sz="3200" b="1" dirty="0">
                <a:solidFill>
                  <a:srgbClr val="F8F8EF"/>
                </a:solidFill>
              </a:rPr>
              <a:t>出版社の指示</a:t>
            </a:r>
            <a:endParaRPr lang="ja-JP" altLang="en-US" sz="3200" b="1" dirty="0"/>
          </a:p>
        </p:txBody>
      </p:sp>
      <p:sp>
        <p:nvSpPr>
          <p:cNvPr id="27" name="スライド番号プレースホルダー 1"/>
          <p:cNvSpPr>
            <a:spLocks noGrp="1"/>
          </p:cNvSpPr>
          <p:nvPr>
            <p:ph type="sldNum" sz="quarter" idx="12"/>
          </p:nvPr>
        </p:nvSpPr>
        <p:spPr>
          <a:xfrm>
            <a:off x="7162800" y="6473825"/>
            <a:ext cx="1981200" cy="381000"/>
          </a:xfrm>
        </p:spPr>
        <p:txBody>
          <a:bodyPr/>
          <a:lstStyle/>
          <a:p>
            <a:pPr>
              <a:defRPr/>
            </a:pPr>
            <a:fld id="{DBE91330-3738-4116-81EA-789613ED2924}" type="slidenum">
              <a:rPr lang="en-US" altLang="ja-JP" smtClean="0"/>
              <a:pPr>
                <a:defRPr/>
              </a:pPr>
              <a:t>39</a:t>
            </a:fld>
            <a:endParaRPr lang="en-US" altLang="ja-JP" dirty="0"/>
          </a:p>
        </p:txBody>
      </p:sp>
    </p:spTree>
    <p:extLst>
      <p:ext uri="{BB962C8B-B14F-4D97-AF65-F5344CB8AC3E}">
        <p14:creationId xmlns:p14="http://schemas.microsoft.com/office/powerpoint/2010/main" val="119463922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0"/>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9"/>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3"/>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5"/>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9245"/>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9221"/>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922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2"/>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6"/>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7"/>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8"/>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46"/>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47"/>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48"/>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49"/>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1" grpId="0" animBg="1"/>
      <p:bldP spid="26" grpId="0" animBg="1"/>
      <p:bldP spid="29" grpId="0" animBg="1"/>
      <p:bldP spid="42" grpId="0" animBg="1"/>
      <p:bldP spid="43" grpId="0" animBg="1"/>
      <p:bldP spid="44" grpId="0" animBg="1"/>
      <p:bldP spid="45" grpId="0" animBg="1"/>
      <p:bldP spid="3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696994" y="558207"/>
            <a:ext cx="7183395" cy="652755"/>
          </a:xfrm>
        </p:spPr>
        <p:txBody>
          <a:bodyPr/>
          <a:lstStyle/>
          <a:p>
            <a:r>
              <a:rPr lang="ja-JP" altLang="en-US" b="1" dirty="0" smtClean="0"/>
              <a:t>「著作権」</a:t>
            </a:r>
            <a:r>
              <a:rPr kumimoji="1" lang="ja-JP" altLang="en-US" b="1" dirty="0" smtClean="0"/>
              <a:t>講義の目的（法律上）</a:t>
            </a:r>
            <a:endParaRPr kumimoji="1" lang="ja-JP" altLang="en-US" b="1" dirty="0"/>
          </a:p>
        </p:txBody>
      </p:sp>
      <p:sp>
        <p:nvSpPr>
          <p:cNvPr id="3" name="コンテンツ プレースホルダー 2"/>
          <p:cNvSpPr>
            <a:spLocks noGrp="1"/>
          </p:cNvSpPr>
          <p:nvPr>
            <p:ph idx="1"/>
          </p:nvPr>
        </p:nvSpPr>
        <p:spPr>
          <a:xfrm>
            <a:off x="972064" y="1412874"/>
            <a:ext cx="7595673" cy="4987925"/>
          </a:xfrm>
        </p:spPr>
        <p:txBody>
          <a:bodyPr>
            <a:normAutofit/>
          </a:bodyPr>
          <a:lstStyle/>
          <a:p>
            <a:r>
              <a:rPr lang="ja-JP" altLang="en-US" sz="2800" dirty="0"/>
              <a:t>著作物の利用手順を理解する</a:t>
            </a:r>
          </a:p>
          <a:p>
            <a:r>
              <a:rPr lang="ja-JP" altLang="en-US" sz="2800" dirty="0" smtClean="0"/>
              <a:t>著作物とそれ以外の</a:t>
            </a:r>
            <a:r>
              <a:rPr lang="ja-JP" altLang="en-US" sz="2800" dirty="0"/>
              <a:t>物</a:t>
            </a:r>
            <a:r>
              <a:rPr lang="ja-JP" altLang="en-US" sz="2800" dirty="0" smtClean="0"/>
              <a:t>を理解する</a:t>
            </a:r>
            <a:endParaRPr lang="ja-JP" altLang="en-US" sz="2800" dirty="0"/>
          </a:p>
          <a:p>
            <a:r>
              <a:rPr lang="ja-JP" altLang="en-US" sz="2800" dirty="0" smtClean="0"/>
              <a:t>著作物</a:t>
            </a:r>
            <a:r>
              <a:rPr lang="ja-JP" altLang="en-US" sz="2800" dirty="0"/>
              <a:t>の利用に</a:t>
            </a:r>
            <a:r>
              <a:rPr lang="ja-JP" altLang="en-US" sz="2800" dirty="0" smtClean="0"/>
              <a:t>は著作（権）者の</a:t>
            </a:r>
            <a:r>
              <a:rPr lang="ja-JP" altLang="en-US" sz="2800" dirty="0"/>
              <a:t>了解を得る必要があることを認識</a:t>
            </a:r>
            <a:r>
              <a:rPr lang="ja-JP" altLang="en-US" sz="2800" dirty="0" smtClean="0"/>
              <a:t>する</a:t>
            </a:r>
            <a:endParaRPr lang="en-US" altLang="ja-JP" sz="2800" dirty="0" smtClean="0"/>
          </a:p>
          <a:p>
            <a:r>
              <a:rPr lang="ja-JP" altLang="en-US" sz="2800" dirty="0" smtClean="0"/>
              <a:t>著作（権）者の了解が不要な利用の範囲を理解する</a:t>
            </a:r>
            <a:endParaRPr lang="en-US" altLang="ja-JP" sz="2800" dirty="0" smtClean="0"/>
          </a:p>
          <a:p>
            <a:pPr marL="0" indent="0">
              <a:buNone/>
            </a:pPr>
            <a:endParaRPr lang="en-US" altLang="ja-JP" sz="2800" dirty="0" smtClean="0"/>
          </a:p>
          <a:p>
            <a:pPr marL="0" indent="0">
              <a:buNone/>
            </a:pPr>
            <a:r>
              <a:rPr lang="ja-JP" altLang="en-US" sz="2000" dirty="0" smtClean="0"/>
              <a:t>参考文献：文化庁著作権教材</a:t>
            </a:r>
            <a:endParaRPr lang="en-US" altLang="ja-JP" sz="2000" dirty="0" smtClean="0"/>
          </a:p>
          <a:p>
            <a:pPr marL="0" indent="0">
              <a:buNone/>
            </a:pPr>
            <a:r>
              <a:rPr lang="ja-JP" altLang="en-US" sz="2000" dirty="0"/>
              <a:t>ー</a:t>
            </a:r>
            <a:r>
              <a:rPr lang="ja-JP" altLang="en-US" sz="2000" dirty="0" smtClean="0"/>
              <a:t>場面</a:t>
            </a:r>
            <a:r>
              <a:rPr lang="ja-JP" altLang="en-US" sz="2000" dirty="0"/>
              <a:t>対応型指導</a:t>
            </a:r>
            <a:r>
              <a:rPr lang="ja-JP" altLang="en-US" sz="2000" dirty="0" smtClean="0"/>
              <a:t>事例集「</a:t>
            </a:r>
            <a:r>
              <a:rPr lang="ja-JP" altLang="en-US" sz="2000" dirty="0"/>
              <a:t>著作権教育５分間の使い方</a:t>
            </a:r>
            <a:r>
              <a:rPr lang="ja-JP" altLang="en-US" sz="2000" dirty="0" smtClean="0"/>
              <a:t>」</a:t>
            </a:r>
            <a:r>
              <a:rPr lang="ja-JP" altLang="en-US" sz="2000" dirty="0" err="1" smtClean="0"/>
              <a:t>ー</a:t>
            </a:r>
            <a:endParaRPr lang="ja-JP" altLang="en-US" sz="2000" dirty="0"/>
          </a:p>
          <a:p>
            <a:pPr marL="0" indent="0">
              <a:buNone/>
            </a:pPr>
            <a:endParaRPr lang="ja-JP" altLang="en-US" dirty="0"/>
          </a:p>
        </p:txBody>
      </p:sp>
      <p:sp>
        <p:nvSpPr>
          <p:cNvPr id="4" name="スライド番号プレースホルダー 3"/>
          <p:cNvSpPr>
            <a:spLocks noGrp="1"/>
          </p:cNvSpPr>
          <p:nvPr>
            <p:ph type="sldNum" sz="quarter" idx="12"/>
          </p:nvPr>
        </p:nvSpPr>
        <p:spPr/>
        <p:txBody>
          <a:bodyPr/>
          <a:lstStyle/>
          <a:p>
            <a:pPr>
              <a:defRPr/>
            </a:pPr>
            <a:fld id="{5C92FB32-FECF-498B-9470-8BD23481E1E8}" type="slidenum">
              <a:rPr lang="en-US" altLang="ja-JP" smtClean="0"/>
              <a:pPr>
                <a:defRPr/>
              </a:pPr>
              <a:t>4</a:t>
            </a:fld>
            <a:endParaRPr lang="en-US" altLang="ja-JP" dirty="0"/>
          </a:p>
        </p:txBody>
      </p:sp>
    </p:spTree>
    <p:extLst>
      <p:ext uri="{BB962C8B-B14F-4D97-AF65-F5344CB8AC3E}">
        <p14:creationId xmlns:p14="http://schemas.microsoft.com/office/powerpoint/2010/main" val="4130380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178011" y="329513"/>
            <a:ext cx="7727092" cy="1029731"/>
          </a:xfrm>
        </p:spPr>
        <p:txBody>
          <a:bodyPr>
            <a:normAutofit/>
          </a:bodyPr>
          <a:lstStyle/>
          <a:p>
            <a:pPr eaLnBrk="1" hangingPunct="1"/>
            <a:r>
              <a:rPr lang="ja-JP" altLang="en-US" sz="2800" b="1" dirty="0" smtClean="0"/>
              <a:t>他人の著作物を含むオンライン教材等の作り方（まとめ）</a:t>
            </a:r>
          </a:p>
        </p:txBody>
      </p:sp>
      <p:sp>
        <p:nvSpPr>
          <p:cNvPr id="2" name="コンテンツ プレースホルダー 1"/>
          <p:cNvSpPr>
            <a:spLocks noGrp="1"/>
          </p:cNvSpPr>
          <p:nvPr>
            <p:ph idx="1"/>
          </p:nvPr>
        </p:nvSpPr>
        <p:spPr>
          <a:xfrm>
            <a:off x="494270" y="1523999"/>
            <a:ext cx="8410833" cy="4876801"/>
          </a:xfrm>
        </p:spPr>
        <p:txBody>
          <a:bodyPr>
            <a:noAutofit/>
          </a:bodyPr>
          <a:lstStyle/>
          <a:p>
            <a:r>
              <a:rPr lang="ja-JP" altLang="en-US" sz="2400" dirty="0"/>
              <a:t>「引用」の要件に沿ってスライドを</a:t>
            </a:r>
            <a:r>
              <a:rPr lang="ja-JP" altLang="en-US" sz="2400" dirty="0" smtClean="0"/>
              <a:t>作成</a:t>
            </a:r>
            <a:endParaRPr lang="en-US" altLang="ja-JP" sz="2400" dirty="0" smtClean="0"/>
          </a:p>
          <a:p>
            <a:pPr lvl="1"/>
            <a:r>
              <a:rPr lang="ja-JP" altLang="en-US" sz="2400" dirty="0" smtClean="0"/>
              <a:t>出所</a:t>
            </a:r>
            <a:r>
              <a:rPr lang="ja-JP" altLang="en-US" sz="2400" dirty="0"/>
              <a:t>の</a:t>
            </a:r>
            <a:r>
              <a:rPr lang="ja-JP" altLang="en-US" sz="2400" dirty="0" smtClean="0"/>
              <a:t>明記</a:t>
            </a:r>
            <a:endParaRPr lang="en-US" altLang="ja-JP" sz="2400" dirty="0" smtClean="0"/>
          </a:p>
          <a:p>
            <a:pPr lvl="2"/>
            <a:r>
              <a:rPr lang="ja-JP" altLang="en-US" sz="2400" dirty="0" smtClean="0"/>
              <a:t>ガイドライン参照</a:t>
            </a:r>
            <a:endParaRPr lang="en-US" altLang="ja-JP" sz="2400" dirty="0" smtClean="0"/>
          </a:p>
          <a:p>
            <a:pPr lvl="1"/>
            <a:r>
              <a:rPr lang="ja-JP" altLang="en-US" sz="2400" dirty="0" smtClean="0"/>
              <a:t>翻訳</a:t>
            </a:r>
            <a:endParaRPr lang="en-US" altLang="ja-JP" sz="2400" dirty="0"/>
          </a:p>
          <a:p>
            <a:pPr lvl="2"/>
            <a:r>
              <a:rPr lang="ja-JP" altLang="en-US" sz="2400" dirty="0" smtClean="0"/>
              <a:t>「</a:t>
            </a:r>
            <a:r>
              <a:rPr lang="ja-JP" altLang="en-US" sz="2400" dirty="0"/>
              <a:t>引用」の要件を満たしていれば</a:t>
            </a:r>
            <a:r>
              <a:rPr lang="ja-JP" altLang="en-US" sz="2400" dirty="0" smtClean="0"/>
              <a:t>適法</a:t>
            </a:r>
            <a:endParaRPr lang="en-US" altLang="ja-JP" sz="2400" dirty="0" smtClean="0"/>
          </a:p>
          <a:p>
            <a:pPr lvl="1"/>
            <a:r>
              <a:rPr lang="ja-JP" altLang="en-US" sz="2400" dirty="0" smtClean="0"/>
              <a:t>翻案</a:t>
            </a:r>
            <a:r>
              <a:rPr lang="ja-JP" altLang="en-US" sz="2400" dirty="0"/>
              <a:t>（改変</a:t>
            </a:r>
            <a:r>
              <a:rPr lang="ja-JP" altLang="en-US" sz="2400" dirty="0" smtClean="0"/>
              <a:t>）</a:t>
            </a:r>
            <a:endParaRPr lang="en-US" altLang="ja-JP" sz="2400" dirty="0" smtClean="0"/>
          </a:p>
          <a:p>
            <a:pPr lvl="2"/>
            <a:r>
              <a:rPr lang="ja-JP" altLang="en-US" sz="2400" dirty="0" smtClean="0"/>
              <a:t>原著者</a:t>
            </a:r>
            <a:r>
              <a:rPr lang="ja-JP" altLang="en-US" sz="2400" dirty="0"/>
              <a:t>の同一性保持権に配慮の上</a:t>
            </a:r>
            <a:r>
              <a:rPr lang="ja-JP" altLang="en-US" sz="2400" dirty="0" smtClean="0"/>
              <a:t>行う</a:t>
            </a:r>
            <a:endParaRPr lang="ja-JP" altLang="en-US" sz="2400" dirty="0"/>
          </a:p>
          <a:p>
            <a:r>
              <a:rPr lang="ja-JP" altLang="en-US" sz="2400" dirty="0"/>
              <a:t>「引用」に該当しない場合は使用許諾を申請</a:t>
            </a:r>
          </a:p>
          <a:p>
            <a:pPr lvl="2"/>
            <a:r>
              <a:rPr lang="ja-JP" altLang="en-US" sz="2400" dirty="0"/>
              <a:t>翻訳、翻案は「変更前の転載</a:t>
            </a:r>
            <a:r>
              <a:rPr lang="ja-JP" altLang="en-US" sz="2400" dirty="0" smtClean="0"/>
              <a:t>に承諾</a:t>
            </a:r>
            <a:r>
              <a:rPr lang="ja-JP" altLang="en-US" sz="2400" dirty="0"/>
              <a:t>を得た上で、変更後の申請・承諾が必要」と言われる可能性あり</a:t>
            </a:r>
            <a:endParaRPr kumimoji="1" lang="ja-JP" altLang="en-US" sz="2400" dirty="0"/>
          </a:p>
        </p:txBody>
      </p:sp>
      <p:sp>
        <p:nvSpPr>
          <p:cNvPr id="4" name="スライド番号プレースホルダー 1"/>
          <p:cNvSpPr>
            <a:spLocks noGrp="1"/>
          </p:cNvSpPr>
          <p:nvPr>
            <p:ph type="sldNum" sz="quarter" idx="12"/>
          </p:nvPr>
        </p:nvSpPr>
        <p:spPr>
          <a:xfrm>
            <a:off x="7162800" y="6473825"/>
            <a:ext cx="1981200" cy="381000"/>
          </a:xfrm>
        </p:spPr>
        <p:txBody>
          <a:bodyPr/>
          <a:lstStyle/>
          <a:p>
            <a:pPr>
              <a:defRPr/>
            </a:pPr>
            <a:fld id="{DBE91330-3738-4116-81EA-789613ED2924}" type="slidenum">
              <a:rPr lang="en-US" altLang="ja-JP" smtClean="0"/>
              <a:pPr>
                <a:defRPr/>
              </a:pPr>
              <a:t>40</a:t>
            </a:fld>
            <a:endParaRPr lang="en-US" altLang="ja-JP"/>
          </a:p>
        </p:txBody>
      </p:sp>
    </p:spTree>
    <p:extLst>
      <p:ext uri="{BB962C8B-B14F-4D97-AF65-F5344CB8AC3E}">
        <p14:creationId xmlns:p14="http://schemas.microsoft.com/office/powerpoint/2010/main" val="212838729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タイトル 3"/>
          <p:cNvSpPr>
            <a:spLocks noGrp="1"/>
          </p:cNvSpPr>
          <p:nvPr>
            <p:ph type="title"/>
          </p:nvPr>
        </p:nvSpPr>
        <p:spPr>
          <a:xfrm>
            <a:off x="1688757" y="551936"/>
            <a:ext cx="7150443" cy="716692"/>
          </a:xfrm>
        </p:spPr>
        <p:txBody>
          <a:bodyPr/>
          <a:lstStyle/>
          <a:p>
            <a:r>
              <a:rPr lang="ja-JP" altLang="en-US" b="1" dirty="0" smtClean="0"/>
              <a:t>包括的な対策（教育機関～行政）</a:t>
            </a:r>
          </a:p>
        </p:txBody>
      </p:sp>
      <p:sp>
        <p:nvSpPr>
          <p:cNvPr id="18435" name="コンテンツ プレースホルダー 4"/>
          <p:cNvSpPr>
            <a:spLocks noGrp="1"/>
          </p:cNvSpPr>
          <p:nvPr>
            <p:ph idx="1"/>
          </p:nvPr>
        </p:nvSpPr>
        <p:spPr>
          <a:xfrm>
            <a:off x="972064" y="1412875"/>
            <a:ext cx="7867135" cy="4759325"/>
          </a:xfrm>
        </p:spPr>
        <p:txBody>
          <a:bodyPr>
            <a:normAutofit/>
          </a:bodyPr>
          <a:lstStyle/>
          <a:p>
            <a:pPr>
              <a:lnSpc>
                <a:spcPct val="150000"/>
              </a:lnSpc>
            </a:pPr>
            <a:r>
              <a:rPr lang="ja-JP" altLang="en-US" sz="2800" dirty="0">
                <a:latin typeface="+mn-ea"/>
              </a:rPr>
              <a:t>専門的な知識や技能を有する人材を養成</a:t>
            </a:r>
          </a:p>
          <a:p>
            <a:pPr>
              <a:lnSpc>
                <a:spcPct val="150000"/>
              </a:lnSpc>
            </a:pPr>
            <a:r>
              <a:rPr lang="ja-JP" altLang="en-US" sz="2800" dirty="0">
                <a:latin typeface="+mn-ea"/>
              </a:rPr>
              <a:t>教職員の</a:t>
            </a:r>
            <a:r>
              <a:rPr lang="ja-JP" altLang="en-US" sz="2800" dirty="0" smtClean="0">
                <a:latin typeface="+mn-ea"/>
              </a:rPr>
              <a:t>啓蒙</a:t>
            </a:r>
            <a:r>
              <a:rPr lang="en-US" altLang="ja-JP" sz="2800" dirty="0" smtClean="0">
                <a:latin typeface="+mn-ea"/>
              </a:rPr>
              <a:t>(FD, SD)</a:t>
            </a:r>
            <a:endParaRPr lang="ja-JP" altLang="en-US" sz="2800" dirty="0">
              <a:latin typeface="+mn-ea"/>
            </a:endParaRPr>
          </a:p>
          <a:p>
            <a:pPr>
              <a:lnSpc>
                <a:spcPct val="150000"/>
              </a:lnSpc>
            </a:pPr>
            <a:r>
              <a:rPr lang="ja-JP" altLang="en-US" sz="2800" dirty="0">
                <a:latin typeface="+mn-ea"/>
              </a:rPr>
              <a:t>著作権処理の方針について多施設が</a:t>
            </a:r>
            <a:r>
              <a:rPr lang="ja-JP" altLang="en-US" sz="2800" dirty="0" smtClean="0">
                <a:latin typeface="+mn-ea"/>
              </a:rPr>
              <a:t>協議</a:t>
            </a:r>
          </a:p>
          <a:p>
            <a:pPr>
              <a:lnSpc>
                <a:spcPct val="150000"/>
              </a:lnSpc>
            </a:pPr>
            <a:r>
              <a:rPr lang="ja-JP" altLang="en-US" sz="2800" dirty="0" smtClean="0">
                <a:latin typeface="+mn-ea"/>
              </a:rPr>
              <a:t>公的なガイドラインを作成（教材作成者側）</a:t>
            </a:r>
            <a:endParaRPr lang="en-US" altLang="ja-JP" sz="2800" dirty="0" smtClean="0">
              <a:latin typeface="+mn-ea"/>
            </a:endParaRPr>
          </a:p>
          <a:p>
            <a:pPr>
              <a:lnSpc>
                <a:spcPct val="150000"/>
              </a:lnSpc>
            </a:pPr>
            <a:r>
              <a:rPr lang="ja-JP" altLang="en-US" sz="2800" dirty="0" smtClean="0">
                <a:latin typeface="+mn-ea"/>
              </a:rPr>
              <a:t>法</a:t>
            </a:r>
            <a:r>
              <a:rPr lang="ja-JP" altLang="en-US" sz="2800" dirty="0">
                <a:latin typeface="+mn-ea"/>
              </a:rPr>
              <a:t>改正を働きかける（文化庁著作権課）</a:t>
            </a:r>
            <a:endParaRPr lang="ja-JP" altLang="en-US" sz="2800" dirty="0" smtClean="0">
              <a:latin typeface="+mn-ea"/>
            </a:endParaRPr>
          </a:p>
          <a:p>
            <a:pPr>
              <a:lnSpc>
                <a:spcPct val="150000"/>
              </a:lnSpc>
            </a:pPr>
            <a:r>
              <a:rPr lang="ja-JP" altLang="en-US" sz="2800" dirty="0" smtClean="0">
                <a:latin typeface="+mn-ea"/>
              </a:rPr>
              <a:t>法的な争いを起こし判例を作る</a:t>
            </a:r>
            <a:r>
              <a:rPr lang="en-US" altLang="ja-JP" sz="2800" dirty="0" smtClean="0">
                <a:latin typeface="+mn-ea"/>
              </a:rPr>
              <a:t>(!?)</a:t>
            </a:r>
            <a:endParaRPr lang="ja-JP" altLang="en-US" sz="2800" dirty="0" smtClean="0">
              <a:latin typeface="+mn-ea"/>
            </a:endParaRPr>
          </a:p>
        </p:txBody>
      </p:sp>
      <p:sp>
        <p:nvSpPr>
          <p:cNvPr id="5" name="スライド番号プレースホルダー 1"/>
          <p:cNvSpPr>
            <a:spLocks noGrp="1"/>
          </p:cNvSpPr>
          <p:nvPr>
            <p:ph type="sldNum" sz="quarter" idx="12"/>
          </p:nvPr>
        </p:nvSpPr>
        <p:spPr>
          <a:xfrm>
            <a:off x="7162800" y="6473825"/>
            <a:ext cx="1981200" cy="381000"/>
          </a:xfrm>
        </p:spPr>
        <p:txBody>
          <a:bodyPr/>
          <a:lstStyle/>
          <a:p>
            <a:pPr>
              <a:defRPr/>
            </a:pPr>
            <a:fld id="{DBE91330-3738-4116-81EA-789613ED2924}" type="slidenum">
              <a:rPr lang="en-US" altLang="ja-JP" smtClean="0"/>
              <a:pPr>
                <a:defRPr/>
              </a:pPr>
              <a:t>41</a:t>
            </a:fld>
            <a:endParaRPr lang="en-US" altLang="ja-JP" dirty="0"/>
          </a:p>
        </p:txBody>
      </p:sp>
    </p:spTree>
    <p:extLst>
      <p:ext uri="{BB962C8B-B14F-4D97-AF65-F5344CB8AC3E}">
        <p14:creationId xmlns:p14="http://schemas.microsoft.com/office/powerpoint/2010/main" val="42884085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689828" y="574683"/>
            <a:ext cx="7207037" cy="693944"/>
          </a:xfrm>
        </p:spPr>
        <p:txBody>
          <a:bodyPr/>
          <a:lstStyle/>
          <a:p>
            <a:r>
              <a:rPr lang="ja-JP" altLang="en-US" b="1" dirty="0"/>
              <a:t>判例</a:t>
            </a:r>
            <a:r>
              <a:rPr lang="ja-JP" altLang="en-US" b="1" dirty="0" smtClean="0"/>
              <a:t>について</a:t>
            </a:r>
            <a:endParaRPr kumimoji="1" lang="ja-JP" altLang="en-US" b="1" dirty="0"/>
          </a:p>
        </p:txBody>
      </p:sp>
      <p:sp>
        <p:nvSpPr>
          <p:cNvPr id="3" name="コンテンツ プレースホルダー 2"/>
          <p:cNvSpPr>
            <a:spLocks noGrp="1"/>
          </p:cNvSpPr>
          <p:nvPr>
            <p:ph idx="1"/>
          </p:nvPr>
        </p:nvSpPr>
        <p:spPr>
          <a:xfrm>
            <a:off x="955588" y="1412874"/>
            <a:ext cx="7941277" cy="4835525"/>
          </a:xfrm>
        </p:spPr>
        <p:txBody>
          <a:bodyPr>
            <a:normAutofit fontScale="85000" lnSpcReduction="10000"/>
          </a:bodyPr>
          <a:lstStyle/>
          <a:p>
            <a:r>
              <a:rPr lang="en-US" altLang="ja-JP" sz="2200" dirty="0" smtClean="0"/>
              <a:t>2008</a:t>
            </a:r>
            <a:r>
              <a:rPr lang="ja-JP" altLang="en-US" sz="2200" dirty="0" smtClean="0"/>
              <a:t>年、</a:t>
            </a:r>
            <a:r>
              <a:rPr lang="en-US" altLang="ja-JP" sz="2200" dirty="0" smtClean="0"/>
              <a:t>Oxford </a:t>
            </a:r>
            <a:r>
              <a:rPr lang="en-US" altLang="ja-JP" sz="2200" dirty="0"/>
              <a:t>University Press</a:t>
            </a:r>
            <a:r>
              <a:rPr lang="ja-JP" altLang="en-US" sz="2200" dirty="0" err="1"/>
              <a:t>、</a:t>
            </a:r>
            <a:r>
              <a:rPr lang="en-US" altLang="ja-JP" sz="2200" dirty="0"/>
              <a:t>Cambridge University Press</a:t>
            </a:r>
            <a:r>
              <a:rPr lang="ja-JP" altLang="en-US" sz="2200" dirty="0" err="1"/>
              <a:t>、</a:t>
            </a:r>
            <a:r>
              <a:rPr lang="en-US" altLang="ja-JP" sz="2200" dirty="0"/>
              <a:t>SAGE Publications</a:t>
            </a:r>
            <a:r>
              <a:rPr lang="ja-JP" altLang="en-US" sz="2200" dirty="0"/>
              <a:t>の</a:t>
            </a:r>
            <a:r>
              <a:rPr lang="en-US" altLang="ja-JP" sz="2200" dirty="0"/>
              <a:t>3</a:t>
            </a:r>
            <a:r>
              <a:rPr lang="ja-JP" altLang="en-US" sz="2200" dirty="0" smtClean="0"/>
              <a:t>出版社が、</a:t>
            </a:r>
            <a:r>
              <a:rPr lang="ja-JP" altLang="en-US" sz="2200" dirty="0"/>
              <a:t>米国出版社協会（</a:t>
            </a:r>
            <a:r>
              <a:rPr lang="en-US" altLang="ja-JP" sz="2200" dirty="0"/>
              <a:t>Association of America Publishers :AAP</a:t>
            </a:r>
            <a:r>
              <a:rPr lang="ja-JP" altLang="en-US" sz="2200" dirty="0"/>
              <a:t>）の支援を受けて、米ジョージア州立大学（</a:t>
            </a:r>
            <a:r>
              <a:rPr lang="en-US" altLang="ja-JP" sz="2200" dirty="0"/>
              <a:t>Georgia State University</a:t>
            </a:r>
            <a:r>
              <a:rPr lang="ja-JP" altLang="en-US" sz="2200" dirty="0"/>
              <a:t>）が学生向けにデジタル授業教材を提供している電子リザーブ（</a:t>
            </a:r>
            <a:r>
              <a:rPr lang="en-US" altLang="ja-JP" sz="2200" dirty="0"/>
              <a:t>E-Reserves</a:t>
            </a:r>
            <a:r>
              <a:rPr lang="ja-JP" altLang="en-US" sz="2200" dirty="0"/>
              <a:t>）が著作権を侵害しているとして</a:t>
            </a:r>
            <a:r>
              <a:rPr lang="ja-JP" altLang="en-US" sz="2200" dirty="0" smtClean="0"/>
              <a:t>提訴</a:t>
            </a:r>
            <a:endParaRPr lang="en-US" altLang="ja-JP" sz="2200" dirty="0" smtClean="0"/>
          </a:p>
          <a:p>
            <a:r>
              <a:rPr lang="en-US" altLang="ja-JP" sz="2200" dirty="0" smtClean="0"/>
              <a:t>2012</a:t>
            </a:r>
            <a:r>
              <a:rPr lang="ja-JP" altLang="en-US" sz="2200" dirty="0"/>
              <a:t>年</a:t>
            </a:r>
            <a:r>
              <a:rPr lang="en-US" altLang="ja-JP" sz="2200" dirty="0"/>
              <a:t>8</a:t>
            </a:r>
            <a:r>
              <a:rPr lang="ja-JP" altLang="en-US" sz="2200" dirty="0"/>
              <a:t>月</a:t>
            </a:r>
            <a:r>
              <a:rPr lang="en-US" altLang="ja-JP" sz="2200" dirty="0"/>
              <a:t>10</a:t>
            </a:r>
            <a:r>
              <a:rPr lang="ja-JP" altLang="en-US" sz="2200" dirty="0"/>
              <a:t>日、ジョージア州北部地区連邦地方裁判所の</a:t>
            </a:r>
            <a:r>
              <a:rPr lang="en-US" altLang="ja-JP" sz="2200" dirty="0"/>
              <a:t>Orinda Evans</a:t>
            </a:r>
            <a:r>
              <a:rPr lang="ja-JP" altLang="en-US" sz="2200" dirty="0"/>
              <a:t>判事が、原告による差し止め請求を</a:t>
            </a:r>
            <a:r>
              <a:rPr lang="ja-JP" altLang="en-US" sz="2200" dirty="0" smtClean="0"/>
              <a:t>棄却</a:t>
            </a:r>
            <a:r>
              <a:rPr lang="ja-JP" altLang="en-US" sz="2200" dirty="0" smtClean="0"/>
              <a:t>（つまり</a:t>
            </a:r>
            <a:r>
              <a:rPr lang="ja-JP" altLang="en-US" sz="2200" dirty="0" smtClean="0"/>
              <a:t>原告敗訴）</a:t>
            </a:r>
            <a:endParaRPr lang="en-US" altLang="ja-JP" sz="2200" dirty="0" smtClean="0"/>
          </a:p>
          <a:p>
            <a:r>
              <a:rPr lang="en-US" altLang="ja-JP" sz="2200" dirty="0" smtClean="0"/>
              <a:t>2012</a:t>
            </a:r>
            <a:r>
              <a:rPr lang="ja-JP" altLang="en-US" sz="2200" dirty="0"/>
              <a:t>年</a:t>
            </a:r>
            <a:r>
              <a:rPr lang="en-US" altLang="ja-JP" sz="2200" dirty="0"/>
              <a:t>9</a:t>
            </a:r>
            <a:r>
              <a:rPr lang="ja-JP" altLang="en-US" sz="2200" dirty="0"/>
              <a:t>月</a:t>
            </a:r>
            <a:r>
              <a:rPr lang="en-US" altLang="ja-JP" sz="2200" dirty="0"/>
              <a:t>10</a:t>
            </a:r>
            <a:r>
              <a:rPr lang="ja-JP" altLang="en-US" sz="2200" dirty="0"/>
              <a:t>日、原告</a:t>
            </a:r>
            <a:r>
              <a:rPr lang="ja-JP" altLang="en-US" sz="2200" dirty="0" smtClean="0"/>
              <a:t>の３社</a:t>
            </a:r>
            <a:r>
              <a:rPr lang="ja-JP" altLang="en-US" sz="2200" dirty="0"/>
              <a:t>が、連邦地裁による</a:t>
            </a:r>
            <a:r>
              <a:rPr lang="en-US" altLang="ja-JP" sz="2200" dirty="0"/>
              <a:t>5</a:t>
            </a:r>
            <a:r>
              <a:rPr lang="ja-JP" altLang="en-US" sz="2200" dirty="0"/>
              <a:t>月</a:t>
            </a:r>
            <a:r>
              <a:rPr lang="en-US" altLang="ja-JP" sz="2200" dirty="0"/>
              <a:t>11</a:t>
            </a:r>
            <a:r>
              <a:rPr lang="ja-JP" altLang="en-US" sz="2200" dirty="0"/>
              <a:t>日の判決を不服と</a:t>
            </a:r>
            <a:r>
              <a:rPr lang="ja-JP" altLang="en-US" sz="2200" dirty="0" smtClean="0"/>
              <a:t>して</a:t>
            </a:r>
            <a:r>
              <a:rPr lang="ja-JP" altLang="en-US" sz="2200" dirty="0"/>
              <a:t>上訴</a:t>
            </a:r>
            <a:endParaRPr lang="en-US" altLang="ja-JP" sz="2200" dirty="0" smtClean="0"/>
          </a:p>
          <a:p>
            <a:r>
              <a:rPr lang="en-US" altLang="ja-JP" sz="2200" dirty="0" smtClean="0"/>
              <a:t>2013</a:t>
            </a:r>
            <a:r>
              <a:rPr lang="ja-JP" altLang="en-US" sz="2200" dirty="0"/>
              <a:t>年</a:t>
            </a:r>
            <a:r>
              <a:rPr lang="en-US" altLang="ja-JP" sz="2200" dirty="0"/>
              <a:t>4</a:t>
            </a:r>
            <a:r>
              <a:rPr lang="ja-JP" altLang="en-US" sz="2200" dirty="0"/>
              <a:t>月</a:t>
            </a:r>
            <a:r>
              <a:rPr lang="en-US" altLang="ja-JP" sz="2200" dirty="0"/>
              <a:t>25</a:t>
            </a:r>
            <a:r>
              <a:rPr lang="ja-JP" altLang="en-US" sz="2200" dirty="0"/>
              <a:t>日、</a:t>
            </a:r>
            <a:r>
              <a:rPr lang="en-US" altLang="ja-JP" sz="2200" dirty="0"/>
              <a:t>Library Copyright Alliance</a:t>
            </a:r>
            <a:r>
              <a:rPr lang="ja-JP" altLang="en-US" sz="2200" dirty="0"/>
              <a:t>（</a:t>
            </a:r>
            <a:r>
              <a:rPr lang="en-US" altLang="ja-JP" sz="2200" dirty="0"/>
              <a:t>LCA</a:t>
            </a:r>
            <a:r>
              <a:rPr lang="ja-JP" altLang="en-US" sz="2200" dirty="0"/>
              <a:t>）が、ジョージア州立大学を支持する法廷助言書を</a:t>
            </a:r>
            <a:r>
              <a:rPr lang="ja-JP" altLang="en-US" sz="2200" dirty="0" smtClean="0"/>
              <a:t>提出</a:t>
            </a:r>
            <a:endParaRPr lang="en-US" altLang="ja-JP" sz="2200" dirty="0" smtClean="0"/>
          </a:p>
          <a:p>
            <a:r>
              <a:rPr lang="en-US" altLang="ja-JP" sz="2400" dirty="0"/>
              <a:t>2014</a:t>
            </a:r>
            <a:r>
              <a:rPr lang="ja-JP" altLang="en-US" sz="2400" dirty="0"/>
              <a:t>年</a:t>
            </a:r>
            <a:r>
              <a:rPr lang="en-US" altLang="ja-JP" sz="2400" dirty="0"/>
              <a:t>10</a:t>
            </a:r>
            <a:r>
              <a:rPr lang="ja-JP" altLang="en-US" sz="2400" dirty="0"/>
              <a:t>月</a:t>
            </a:r>
            <a:r>
              <a:rPr lang="en-US" altLang="ja-JP" sz="2400" dirty="0"/>
              <a:t>17</a:t>
            </a:r>
            <a:r>
              <a:rPr lang="ja-JP" altLang="en-US" sz="2400" dirty="0"/>
              <a:t>日、米国連邦第</a:t>
            </a:r>
            <a:r>
              <a:rPr lang="en-US" altLang="ja-JP" sz="2400" dirty="0"/>
              <a:t>11</a:t>
            </a:r>
            <a:r>
              <a:rPr lang="ja-JP" altLang="en-US" sz="2400" dirty="0"/>
              <a:t>巡回区控訴裁判所において、大学が著作権で保護された資料を費用負担なしに利用することは不当であるとして、地方裁判所の判決を差し戻した</a:t>
            </a:r>
            <a:endParaRPr kumimoji="1" lang="ja-JP" altLang="en-US" sz="2200" dirty="0"/>
          </a:p>
        </p:txBody>
      </p:sp>
      <p:sp>
        <p:nvSpPr>
          <p:cNvPr id="4" name="スライド番号プレースホルダー 3"/>
          <p:cNvSpPr>
            <a:spLocks noGrp="1"/>
          </p:cNvSpPr>
          <p:nvPr>
            <p:ph type="sldNum" sz="quarter" idx="12"/>
          </p:nvPr>
        </p:nvSpPr>
        <p:spPr/>
        <p:txBody>
          <a:bodyPr/>
          <a:lstStyle/>
          <a:p>
            <a:pPr>
              <a:defRPr/>
            </a:pPr>
            <a:fld id="{D0A31582-3D97-47A6-A9DA-29618D356E33}" type="slidenum">
              <a:rPr lang="en-US" altLang="ja-JP" smtClean="0"/>
              <a:pPr>
                <a:defRPr/>
              </a:pPr>
              <a:t>42</a:t>
            </a:fld>
            <a:endParaRPr lang="en-US" altLang="ja-JP"/>
          </a:p>
        </p:txBody>
      </p:sp>
    </p:spTree>
    <p:extLst>
      <p:ext uri="{BB962C8B-B14F-4D97-AF65-F5344CB8AC3E}">
        <p14:creationId xmlns:p14="http://schemas.microsoft.com/office/powerpoint/2010/main" val="211682878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タイトル 1"/>
          <p:cNvSpPr>
            <a:spLocks noGrp="1"/>
          </p:cNvSpPr>
          <p:nvPr>
            <p:ph type="title"/>
          </p:nvPr>
        </p:nvSpPr>
        <p:spPr>
          <a:xfrm>
            <a:off x="1474572" y="317243"/>
            <a:ext cx="7232823" cy="1095632"/>
          </a:xfrm>
        </p:spPr>
        <p:txBody>
          <a:bodyPr>
            <a:normAutofit fontScale="90000"/>
          </a:bodyPr>
          <a:lstStyle/>
          <a:p>
            <a:r>
              <a:rPr lang="ja-JP" altLang="en-US" sz="3600" b="1" dirty="0" smtClean="0"/>
              <a:t>「論文や教科書の複製物」以外に取り扱いに留意すべき画像</a:t>
            </a:r>
          </a:p>
        </p:txBody>
      </p:sp>
      <p:sp>
        <p:nvSpPr>
          <p:cNvPr id="3" name="コンテンツ プレースホルダー 2"/>
          <p:cNvSpPr>
            <a:spLocks noGrp="1"/>
          </p:cNvSpPr>
          <p:nvPr>
            <p:ph idx="1"/>
          </p:nvPr>
        </p:nvSpPr>
        <p:spPr>
          <a:xfrm>
            <a:off x="955589" y="1688757"/>
            <a:ext cx="8009024" cy="4407243"/>
          </a:xfrm>
        </p:spPr>
        <p:txBody>
          <a:bodyPr>
            <a:normAutofit fontScale="92500"/>
          </a:bodyPr>
          <a:lstStyle/>
          <a:p>
            <a:pPr marL="0" indent="0">
              <a:buFont typeface="Wingdings" charset="2"/>
              <a:buNone/>
              <a:defRPr/>
            </a:pPr>
            <a:r>
              <a:rPr lang="ja-JP" altLang="en-US" sz="3200" dirty="0" smtClean="0"/>
              <a:t>以下</a:t>
            </a:r>
            <a:r>
              <a:rPr lang="ja-JP" altLang="en-US" sz="3200" dirty="0"/>
              <a:t>の画像については、修正、削除または公開範囲の制限等の取り扱いを要する。</a:t>
            </a:r>
          </a:p>
          <a:p>
            <a:pPr marL="514350" indent="-514350">
              <a:lnSpc>
                <a:spcPct val="130000"/>
              </a:lnSpc>
              <a:buFont typeface="+mj-lt"/>
              <a:buAutoNum type="arabicPeriod"/>
              <a:defRPr/>
            </a:pPr>
            <a:r>
              <a:rPr lang="ja-JP" altLang="en-US" sz="3200" dirty="0" smtClean="0"/>
              <a:t>個人</a:t>
            </a:r>
            <a:r>
              <a:rPr lang="ja-JP" altLang="en-US" sz="3200" dirty="0"/>
              <a:t>情報</a:t>
            </a:r>
            <a:r>
              <a:rPr lang="ja-JP" altLang="en-US" sz="3200" dirty="0" smtClean="0"/>
              <a:t>（例：患者の画像</a:t>
            </a:r>
            <a:r>
              <a:rPr lang="ja-JP" altLang="en-US" sz="3200" dirty="0"/>
              <a:t>診断、顔写真）</a:t>
            </a:r>
          </a:p>
          <a:p>
            <a:pPr marL="514350" indent="-514350">
              <a:lnSpc>
                <a:spcPct val="130000"/>
              </a:lnSpc>
              <a:buFont typeface="+mj-lt"/>
              <a:buAutoNum type="arabicPeriod"/>
              <a:defRPr/>
            </a:pPr>
            <a:r>
              <a:rPr lang="ja-JP" altLang="en-US" sz="3200" dirty="0" smtClean="0"/>
              <a:t>教育・研究</a:t>
            </a:r>
            <a:r>
              <a:rPr lang="ja-JP" altLang="en-US" sz="3200" dirty="0"/>
              <a:t>施設等の風景・人物</a:t>
            </a:r>
          </a:p>
          <a:p>
            <a:pPr marL="514350" indent="-514350">
              <a:lnSpc>
                <a:spcPct val="130000"/>
              </a:lnSpc>
              <a:buFont typeface="+mj-lt"/>
              <a:buAutoNum type="arabicPeriod"/>
              <a:defRPr/>
            </a:pPr>
            <a:r>
              <a:rPr lang="ja-JP" altLang="en-US" sz="3200" dirty="0" smtClean="0"/>
              <a:t>プロスポーツ</a:t>
            </a:r>
            <a:r>
              <a:rPr lang="ja-JP" altLang="en-US" sz="3200" dirty="0"/>
              <a:t>選手、アニメキャラクター等</a:t>
            </a:r>
          </a:p>
          <a:p>
            <a:pPr marL="514350" indent="-514350">
              <a:lnSpc>
                <a:spcPct val="130000"/>
              </a:lnSpc>
              <a:buFont typeface="+mj-lt"/>
              <a:buAutoNum type="arabicPeriod"/>
              <a:defRPr/>
            </a:pPr>
            <a:r>
              <a:rPr lang="ja-JP" altLang="en-US" sz="3200" dirty="0" smtClean="0"/>
              <a:t>一定の職種以外</a:t>
            </a:r>
            <a:r>
              <a:rPr lang="ja-JP" altLang="en-US" sz="3200" dirty="0"/>
              <a:t>には公開</a:t>
            </a:r>
            <a:r>
              <a:rPr lang="ja-JP" altLang="en-US" sz="3200" dirty="0" smtClean="0"/>
              <a:t>できない製品等</a:t>
            </a:r>
            <a:endParaRPr lang="ja-JP" altLang="en-US" sz="3200" dirty="0"/>
          </a:p>
        </p:txBody>
      </p:sp>
      <p:sp>
        <p:nvSpPr>
          <p:cNvPr id="5" name="スライド番号プレースホルダー 1"/>
          <p:cNvSpPr>
            <a:spLocks noGrp="1"/>
          </p:cNvSpPr>
          <p:nvPr>
            <p:ph type="sldNum" sz="quarter" idx="12"/>
          </p:nvPr>
        </p:nvSpPr>
        <p:spPr>
          <a:xfrm>
            <a:off x="7162800" y="6473825"/>
            <a:ext cx="1981200" cy="381000"/>
          </a:xfrm>
        </p:spPr>
        <p:txBody>
          <a:bodyPr/>
          <a:lstStyle/>
          <a:p>
            <a:pPr>
              <a:defRPr/>
            </a:pPr>
            <a:fld id="{DBE91330-3738-4116-81EA-789613ED2924}" type="slidenum">
              <a:rPr lang="en-US" altLang="ja-JP" smtClean="0"/>
              <a:pPr>
                <a:defRPr/>
              </a:pPr>
              <a:t>43</a:t>
            </a:fld>
            <a:endParaRPr lang="en-US" altLang="ja-JP"/>
          </a:p>
        </p:txBody>
      </p:sp>
    </p:spTree>
    <p:extLst>
      <p:ext uri="{BB962C8B-B14F-4D97-AF65-F5344CB8AC3E}">
        <p14:creationId xmlns:p14="http://schemas.microsoft.com/office/powerpoint/2010/main" val="129788962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a:spLocks noGrp="1"/>
          </p:cNvSpPr>
          <p:nvPr>
            <p:ph type="title"/>
          </p:nvPr>
        </p:nvSpPr>
        <p:spPr>
          <a:xfrm>
            <a:off x="1226151" y="258276"/>
            <a:ext cx="7659149" cy="999400"/>
          </a:xfrm>
        </p:spPr>
        <p:txBody>
          <a:bodyPr>
            <a:noAutofit/>
          </a:bodyPr>
          <a:lstStyle/>
          <a:p>
            <a:r>
              <a:rPr lang="ja-JP" altLang="en-US" sz="2800" b="1" dirty="0"/>
              <a:t>「大学教育における他人の著作物を含む電子・オンライン教材の作成と利用に関する</a:t>
            </a:r>
            <a:r>
              <a:rPr lang="en-US" altLang="ja-JP" sz="2800" b="1" dirty="0"/>
              <a:t>Q&amp;A</a:t>
            </a:r>
            <a:r>
              <a:rPr lang="ja-JP" altLang="en-US" sz="2800" b="1" dirty="0"/>
              <a:t>」</a:t>
            </a:r>
            <a:endParaRPr lang="ja-JP" altLang="en-US" sz="2800" b="1" dirty="0" smtClean="0"/>
          </a:p>
        </p:txBody>
      </p:sp>
      <p:sp>
        <p:nvSpPr>
          <p:cNvPr id="8" name="スライド番号プレースホルダー 1"/>
          <p:cNvSpPr>
            <a:spLocks noGrp="1"/>
          </p:cNvSpPr>
          <p:nvPr>
            <p:ph type="sldNum" sz="quarter" idx="12"/>
          </p:nvPr>
        </p:nvSpPr>
        <p:spPr>
          <a:xfrm>
            <a:off x="7162800" y="6473825"/>
            <a:ext cx="1981200" cy="381000"/>
          </a:xfrm>
        </p:spPr>
        <p:txBody>
          <a:bodyPr/>
          <a:lstStyle/>
          <a:p>
            <a:pPr>
              <a:defRPr/>
            </a:pPr>
            <a:fld id="{DBE91330-3738-4116-81EA-789613ED2924}" type="slidenum">
              <a:rPr lang="en-US" altLang="ja-JP" smtClean="0"/>
              <a:pPr>
                <a:defRPr/>
              </a:pPr>
              <a:t>44</a:t>
            </a:fld>
            <a:endParaRPr lang="en-US" altLang="ja-JP"/>
          </a:p>
        </p:txBody>
      </p:sp>
      <p:pic>
        <p:nvPicPr>
          <p:cNvPr id="7" name="図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4600" y="1837768"/>
            <a:ext cx="2819400" cy="3954328"/>
          </a:xfrm>
          <a:prstGeom prst="rect">
            <a:avLst/>
          </a:prstGeom>
        </p:spPr>
      </p:pic>
      <p:pic>
        <p:nvPicPr>
          <p:cNvPr id="9" name="図 8" descr="吉田先生_差し棒.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81600" y="2813408"/>
            <a:ext cx="1701800" cy="2552700"/>
          </a:xfrm>
          <a:prstGeom prst="rect">
            <a:avLst/>
          </a:prstGeom>
        </p:spPr>
      </p:pic>
      <p:sp>
        <p:nvSpPr>
          <p:cNvPr id="3" name="正方形/長方形 2"/>
          <p:cNvSpPr/>
          <p:nvPr/>
        </p:nvSpPr>
        <p:spPr>
          <a:xfrm>
            <a:off x="1326291" y="1287837"/>
            <a:ext cx="6483179" cy="369332"/>
          </a:xfrm>
          <a:prstGeom prst="rect">
            <a:avLst/>
          </a:prstGeom>
        </p:spPr>
        <p:txBody>
          <a:bodyPr wrap="square">
            <a:spAutoFit/>
          </a:bodyPr>
          <a:lstStyle/>
          <a:p>
            <a:r>
              <a:rPr lang="ja-JP" altLang="en-US" dirty="0"/>
              <a:t>http://catalog.lib.kyushu-u.ac.jp/recordID/1440766</a:t>
            </a:r>
          </a:p>
        </p:txBody>
      </p:sp>
      <p:sp>
        <p:nvSpPr>
          <p:cNvPr id="2" name="テキスト ボックス 1"/>
          <p:cNvSpPr txBox="1"/>
          <p:nvPr/>
        </p:nvSpPr>
        <p:spPr>
          <a:xfrm>
            <a:off x="5362307" y="5429342"/>
            <a:ext cx="1800493" cy="369332"/>
          </a:xfrm>
          <a:prstGeom prst="rect">
            <a:avLst/>
          </a:prstGeom>
          <a:noFill/>
        </p:spPr>
        <p:txBody>
          <a:bodyPr wrap="none" rtlCol="0">
            <a:spAutoFit/>
          </a:bodyPr>
          <a:lstStyle/>
          <a:p>
            <a:r>
              <a:rPr lang="ja-JP" altLang="en-US" dirty="0" smtClean="0"/>
              <a:t>著者：</a:t>
            </a:r>
            <a:r>
              <a:rPr lang="ja-JP" altLang="en-US" b="1" dirty="0" smtClean="0"/>
              <a:t>吉田素文</a:t>
            </a:r>
            <a:endParaRPr kumimoji="1" lang="ja-JP" altLang="en-US" b="1" dirty="0"/>
          </a:p>
        </p:txBody>
      </p:sp>
      <p:sp>
        <p:nvSpPr>
          <p:cNvPr id="10" name="テキスト ボックス 9"/>
          <p:cNvSpPr txBox="1"/>
          <p:nvPr/>
        </p:nvSpPr>
        <p:spPr>
          <a:xfrm>
            <a:off x="3775045" y="5798674"/>
            <a:ext cx="4801314" cy="369332"/>
          </a:xfrm>
          <a:prstGeom prst="rect">
            <a:avLst/>
          </a:prstGeom>
          <a:noFill/>
        </p:spPr>
        <p:txBody>
          <a:bodyPr wrap="none" rtlCol="0">
            <a:spAutoFit/>
          </a:bodyPr>
          <a:lstStyle/>
          <a:p>
            <a:r>
              <a:rPr lang="ja-JP" altLang="en-US" dirty="0" smtClean="0"/>
              <a:t>医学研究院教授，教材開発センター協力教員</a:t>
            </a:r>
            <a:endParaRPr kumimoji="1" lang="ja-JP" altLang="en-US" dirty="0"/>
          </a:p>
        </p:txBody>
      </p:sp>
    </p:spTree>
    <p:extLst>
      <p:ext uri="{BB962C8B-B14F-4D97-AF65-F5344CB8AC3E}">
        <p14:creationId xmlns:p14="http://schemas.microsoft.com/office/powerpoint/2010/main" val="271345051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コンテンツ プレースホルダー 4"/>
          <p:cNvSpPr>
            <a:spLocks noGrp="1"/>
          </p:cNvSpPr>
          <p:nvPr>
            <p:ph idx="1"/>
          </p:nvPr>
        </p:nvSpPr>
        <p:spPr>
          <a:xfrm>
            <a:off x="955589" y="1600200"/>
            <a:ext cx="7933038" cy="4648200"/>
          </a:xfrm>
        </p:spPr>
        <p:txBody>
          <a:bodyPr>
            <a:normAutofit fontScale="92500" lnSpcReduction="20000"/>
          </a:bodyPr>
          <a:lstStyle/>
          <a:p>
            <a:pPr>
              <a:buFont typeface="+mj-ea"/>
              <a:buAutoNum type="circleNumDbPlain"/>
            </a:pPr>
            <a:r>
              <a:rPr lang="ja-JP" altLang="en-US" dirty="0" smtClean="0">
                <a:solidFill>
                  <a:schemeClr val="tx1"/>
                </a:solidFill>
              </a:rPr>
              <a:t>他人</a:t>
            </a:r>
            <a:r>
              <a:rPr lang="ja-JP" altLang="en-US" dirty="0">
                <a:solidFill>
                  <a:schemeClr val="tx1"/>
                </a:solidFill>
              </a:rPr>
              <a:t>の作った図や画像などを許諾なしに教材に利用しているが？</a:t>
            </a:r>
          </a:p>
          <a:p>
            <a:pPr>
              <a:buFont typeface="+mj-ea"/>
              <a:buAutoNum type="circleNumDbPlain"/>
            </a:pPr>
            <a:r>
              <a:rPr lang="ja-JP" altLang="en-US" dirty="0">
                <a:solidFill>
                  <a:schemeClr val="tx1"/>
                </a:solidFill>
              </a:rPr>
              <a:t>他人の著作物とは何か？</a:t>
            </a:r>
          </a:p>
          <a:p>
            <a:pPr>
              <a:buFont typeface="+mj-ea"/>
              <a:buAutoNum type="circleNumDbPlain"/>
            </a:pPr>
            <a:r>
              <a:rPr lang="ja-JP" altLang="en-US" dirty="0">
                <a:solidFill>
                  <a:schemeClr val="tx1"/>
                </a:solidFill>
              </a:rPr>
              <a:t>海外の著作物を日本で教材として利用する場合やその逆の場合はどう考えればよいか？</a:t>
            </a:r>
          </a:p>
          <a:p>
            <a:pPr>
              <a:buFont typeface="+mj-ea"/>
              <a:buAutoNum type="circleNumDbPlain"/>
            </a:pPr>
            <a:r>
              <a:rPr lang="ja-JP" altLang="en-US" dirty="0">
                <a:solidFill>
                  <a:schemeClr val="tx1"/>
                </a:solidFill>
              </a:rPr>
              <a:t>大学などの教育機関での利用でも事前の許諾が必要か？</a:t>
            </a:r>
          </a:p>
          <a:p>
            <a:pPr>
              <a:buFont typeface="+mj-ea"/>
              <a:buAutoNum type="circleNumDbPlain"/>
            </a:pPr>
            <a:r>
              <a:rPr lang="ja-JP" altLang="en-US" dirty="0">
                <a:solidFill>
                  <a:schemeClr val="tx1"/>
                </a:solidFill>
              </a:rPr>
              <a:t>ウェブ上に公開された動画を授業で利用できるか？</a:t>
            </a:r>
          </a:p>
          <a:p>
            <a:pPr>
              <a:buFont typeface="+mj-ea"/>
              <a:buAutoNum type="circleNumDbPlain"/>
            </a:pPr>
            <a:r>
              <a:rPr lang="ja-JP" altLang="en-US" sz="1800" dirty="0" smtClean="0">
                <a:solidFill>
                  <a:schemeClr val="tx1"/>
                </a:solidFill>
              </a:rPr>
              <a:t>著作権者から許諾を得る具体的方法は？</a:t>
            </a:r>
            <a:endParaRPr lang="en-US" altLang="ja-JP" sz="1800" dirty="0" smtClean="0">
              <a:solidFill>
                <a:schemeClr val="tx1"/>
              </a:solidFill>
            </a:endParaRPr>
          </a:p>
          <a:p>
            <a:pPr>
              <a:buFont typeface="+mj-ea"/>
              <a:buAutoNum type="circleNumDbPlain"/>
            </a:pPr>
            <a:r>
              <a:rPr lang="ja-JP" altLang="en-US" sz="1800" dirty="0" smtClean="0">
                <a:solidFill>
                  <a:schemeClr val="tx1"/>
                </a:solidFill>
              </a:rPr>
              <a:t>英文</a:t>
            </a:r>
            <a:r>
              <a:rPr lang="ja-JP" altLang="en-US" sz="1800" dirty="0">
                <a:solidFill>
                  <a:schemeClr val="tx1"/>
                </a:solidFill>
              </a:rPr>
              <a:t>学術雑誌に掲載された図表等を教材として使う場合、許諾はどのように取得するか？</a:t>
            </a:r>
            <a:endParaRPr lang="en-US" altLang="ja-JP" sz="1800" dirty="0">
              <a:solidFill>
                <a:schemeClr val="tx1"/>
              </a:solidFill>
            </a:endParaRPr>
          </a:p>
          <a:p>
            <a:pPr>
              <a:buFont typeface="+mj-ea"/>
              <a:buAutoNum type="circleNumDbPlain"/>
            </a:pPr>
            <a:r>
              <a:rPr lang="ja-JP" altLang="en-US" sz="1800" dirty="0">
                <a:solidFill>
                  <a:schemeClr val="tx1"/>
                </a:solidFill>
              </a:rPr>
              <a:t>他人の著作物を含む教材をウェブサイトで配布するには？</a:t>
            </a:r>
            <a:endParaRPr lang="en-US" altLang="ja-JP" sz="1800" dirty="0">
              <a:solidFill>
                <a:schemeClr val="tx1"/>
              </a:solidFill>
            </a:endParaRPr>
          </a:p>
          <a:p>
            <a:pPr>
              <a:buFont typeface="+mj-ea"/>
              <a:buAutoNum type="circleNumDbPlain"/>
            </a:pPr>
            <a:r>
              <a:rPr lang="ja-JP" altLang="en-US" sz="1800" dirty="0">
                <a:solidFill>
                  <a:schemeClr val="tx1"/>
                </a:solidFill>
              </a:rPr>
              <a:t>他人の著作物の図や表に手を加えて使用してよいか</a:t>
            </a:r>
            <a:r>
              <a:rPr lang="en-US" altLang="ja-JP" sz="1800" dirty="0">
                <a:solidFill>
                  <a:schemeClr val="tx1"/>
                </a:solidFill>
              </a:rPr>
              <a:t>?</a:t>
            </a:r>
          </a:p>
          <a:p>
            <a:pPr>
              <a:buFont typeface="+mj-ea"/>
              <a:buAutoNum type="circleNumDbPlain"/>
            </a:pPr>
            <a:r>
              <a:rPr lang="ja-JP" altLang="en-US" sz="1800" dirty="0">
                <a:solidFill>
                  <a:schemeClr val="tx1"/>
                </a:solidFill>
              </a:rPr>
              <a:t>出所はどのように明示すればよいか</a:t>
            </a:r>
            <a:r>
              <a:rPr lang="ja-JP" altLang="en-US" sz="1800" dirty="0" smtClean="0">
                <a:solidFill>
                  <a:schemeClr val="tx1"/>
                </a:solidFill>
              </a:rPr>
              <a:t>？</a:t>
            </a:r>
            <a:endParaRPr lang="en-US" altLang="ja-JP" sz="1800" dirty="0" smtClean="0">
              <a:solidFill>
                <a:schemeClr val="tx1"/>
              </a:solidFill>
            </a:endParaRPr>
          </a:p>
          <a:p>
            <a:pPr>
              <a:buFont typeface="+mj-ea"/>
              <a:buAutoNum type="circleNumDbPlain"/>
            </a:pPr>
            <a:r>
              <a:rPr lang="ja-JP" altLang="en-US" sz="1800" dirty="0">
                <a:solidFill>
                  <a:schemeClr val="tx1"/>
                </a:solidFill>
              </a:rPr>
              <a:t>引用の範囲内であれば、翻訳して使用してよいか？</a:t>
            </a:r>
            <a:endParaRPr lang="en-US" altLang="ja-JP" sz="1800" dirty="0">
              <a:solidFill>
                <a:schemeClr val="tx1"/>
              </a:solidFill>
            </a:endParaRPr>
          </a:p>
          <a:p>
            <a:pPr>
              <a:buFont typeface="+mj-ea"/>
              <a:buAutoNum type="circleNumDbPlain"/>
            </a:pPr>
            <a:r>
              <a:rPr lang="ja-JP" altLang="en-US" sz="1800" dirty="0">
                <a:solidFill>
                  <a:schemeClr val="tx1"/>
                </a:solidFill>
              </a:rPr>
              <a:t>録画した講義を公開するための著作権処理はどうすればよいか</a:t>
            </a:r>
            <a:r>
              <a:rPr lang="ja-JP" altLang="en-US" sz="1800" dirty="0" smtClean="0">
                <a:solidFill>
                  <a:schemeClr val="tx1"/>
                </a:solidFill>
              </a:rPr>
              <a:t>？</a:t>
            </a:r>
            <a:endParaRPr lang="en-US" altLang="ja-JP" sz="1800" dirty="0">
              <a:solidFill>
                <a:schemeClr val="tx1"/>
              </a:solidFill>
            </a:endParaRPr>
          </a:p>
          <a:p>
            <a:pPr marL="514350" indent="-514350">
              <a:buClr>
                <a:srgbClr val="406F7B"/>
              </a:buClr>
              <a:buFont typeface="Verdana" charset="0"/>
              <a:buAutoNum type="arabicPeriod"/>
            </a:pPr>
            <a:endParaRPr lang="en-US" altLang="ja-JP" sz="1800" dirty="0" smtClean="0"/>
          </a:p>
        </p:txBody>
      </p:sp>
      <p:sp>
        <p:nvSpPr>
          <p:cNvPr id="8" name="スライド番号プレースホルダー 1"/>
          <p:cNvSpPr>
            <a:spLocks noGrp="1"/>
          </p:cNvSpPr>
          <p:nvPr>
            <p:ph type="sldNum" sz="quarter" idx="12"/>
          </p:nvPr>
        </p:nvSpPr>
        <p:spPr>
          <a:xfrm>
            <a:off x="7162800" y="6473825"/>
            <a:ext cx="1981200" cy="381000"/>
          </a:xfrm>
        </p:spPr>
        <p:txBody>
          <a:bodyPr/>
          <a:lstStyle/>
          <a:p>
            <a:pPr>
              <a:defRPr/>
            </a:pPr>
            <a:fld id="{DBE91330-3738-4116-81EA-789613ED2924}" type="slidenum">
              <a:rPr lang="en-US" altLang="ja-JP" smtClean="0"/>
              <a:pPr>
                <a:defRPr/>
              </a:pPr>
              <a:t>45</a:t>
            </a:fld>
            <a:endParaRPr lang="en-US" altLang="ja-JP"/>
          </a:p>
        </p:txBody>
      </p:sp>
      <p:sp>
        <p:nvSpPr>
          <p:cNvPr id="7" name="タイトル 1"/>
          <p:cNvSpPr>
            <a:spLocks noGrp="1"/>
          </p:cNvSpPr>
          <p:nvPr>
            <p:ph type="title"/>
          </p:nvPr>
        </p:nvSpPr>
        <p:spPr>
          <a:xfrm>
            <a:off x="1300293" y="288437"/>
            <a:ext cx="7659149" cy="1098550"/>
          </a:xfrm>
        </p:spPr>
        <p:txBody>
          <a:bodyPr>
            <a:noAutofit/>
          </a:bodyPr>
          <a:lstStyle/>
          <a:p>
            <a:r>
              <a:rPr lang="ja-JP" altLang="en-US" sz="2800" dirty="0"/>
              <a:t>「大学教育における他人の著作物を含む電子・オンライン教材の作成と利用に関する</a:t>
            </a:r>
            <a:r>
              <a:rPr lang="en-US" altLang="ja-JP" sz="2800" dirty="0"/>
              <a:t>Q&amp;A</a:t>
            </a:r>
            <a:r>
              <a:rPr lang="ja-JP" altLang="en-US" sz="2800" dirty="0"/>
              <a:t>」</a:t>
            </a:r>
            <a:endParaRPr lang="ja-JP" altLang="en-US" sz="2800" dirty="0" smtClean="0"/>
          </a:p>
        </p:txBody>
      </p:sp>
    </p:spTree>
    <p:extLst>
      <p:ext uri="{BB962C8B-B14F-4D97-AF65-F5344CB8AC3E}">
        <p14:creationId xmlns:p14="http://schemas.microsoft.com/office/powerpoint/2010/main" val="22969095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著作権に関するリンク</a:t>
            </a:r>
            <a:endParaRPr kumimoji="1" lang="ja-JP" altLang="en-US" dirty="0"/>
          </a:p>
        </p:txBody>
      </p:sp>
      <p:sp>
        <p:nvSpPr>
          <p:cNvPr id="3" name="コンテンツ プレースホルダー 2"/>
          <p:cNvSpPr>
            <a:spLocks noGrp="1"/>
          </p:cNvSpPr>
          <p:nvPr>
            <p:ph idx="1"/>
          </p:nvPr>
        </p:nvSpPr>
        <p:spPr>
          <a:xfrm>
            <a:off x="1703517" y="2001795"/>
            <a:ext cx="7201586" cy="4341340"/>
          </a:xfrm>
        </p:spPr>
        <p:txBody>
          <a:bodyPr>
            <a:normAutofit/>
          </a:bodyPr>
          <a:lstStyle/>
          <a:p>
            <a:r>
              <a:rPr kumimoji="1" lang="en-US" altLang="ja-JP" sz="2000" dirty="0" smtClean="0"/>
              <a:t>CRIC</a:t>
            </a:r>
            <a:r>
              <a:rPr lang="ja-JP" altLang="en-US" sz="2000" dirty="0"/>
              <a:t> </a:t>
            </a:r>
            <a:r>
              <a:rPr lang="ja-JP" altLang="en-US" sz="2000" dirty="0" smtClean="0"/>
              <a:t>（</a:t>
            </a:r>
            <a:r>
              <a:rPr kumimoji="1" lang="ja-JP" altLang="en-US" sz="2000" dirty="0" smtClean="0"/>
              <a:t>公益社団法人著作権情報センター）</a:t>
            </a:r>
            <a:endParaRPr kumimoji="1" lang="en-US" altLang="ja-JP" sz="2000" dirty="0" smtClean="0"/>
          </a:p>
          <a:p>
            <a:pPr lvl="1"/>
            <a:r>
              <a:rPr lang="en-US" altLang="ja-JP" sz="2000" dirty="0">
                <a:hlinkClick r:id="rId2"/>
              </a:rPr>
              <a:t>http://</a:t>
            </a:r>
            <a:r>
              <a:rPr lang="en-US" altLang="ja-JP" sz="2000" dirty="0" smtClean="0">
                <a:hlinkClick r:id="rId2"/>
              </a:rPr>
              <a:t>www.cric.or.jp/qa/hajime/hajime1.html</a:t>
            </a:r>
            <a:endParaRPr lang="en-US" altLang="ja-JP" sz="2000" dirty="0" smtClean="0"/>
          </a:p>
          <a:p>
            <a:endParaRPr lang="en-US" altLang="ja-JP" sz="2000" dirty="0" smtClean="0"/>
          </a:p>
          <a:p>
            <a:r>
              <a:rPr lang="en-US" altLang="ja-JP" sz="2000" dirty="0" smtClean="0"/>
              <a:t>Web</a:t>
            </a:r>
            <a:r>
              <a:rPr lang="ja-JP" altLang="en-US" sz="2000" dirty="0" smtClean="0"/>
              <a:t>で著作権</a:t>
            </a:r>
            <a:r>
              <a:rPr lang="ja-JP" altLang="en-US" sz="2000" dirty="0"/>
              <a:t>法</a:t>
            </a:r>
            <a:r>
              <a:rPr lang="ja-JP" altLang="en-US" sz="2000" dirty="0" smtClean="0"/>
              <a:t>講義</a:t>
            </a:r>
            <a:endParaRPr lang="en-US" altLang="ja-JP" sz="2000" dirty="0"/>
          </a:p>
          <a:p>
            <a:pPr lvl="1"/>
            <a:r>
              <a:rPr lang="en-US" altLang="ja-JP" sz="2000" dirty="0" smtClean="0">
                <a:hlinkClick r:id="rId3"/>
              </a:rPr>
              <a:t>Webhttp</a:t>
            </a:r>
            <a:r>
              <a:rPr lang="en-US" altLang="ja-JP" sz="2000" dirty="0">
                <a:hlinkClick r:id="rId3"/>
              </a:rPr>
              <a:t>://</a:t>
            </a:r>
            <a:r>
              <a:rPr lang="en-US" altLang="ja-JP" sz="2000" dirty="0" smtClean="0">
                <a:hlinkClick r:id="rId3"/>
              </a:rPr>
              <a:t>copyright.watson.jp</a:t>
            </a:r>
            <a:endParaRPr lang="en-US" altLang="ja-JP" sz="2000" dirty="0" smtClean="0"/>
          </a:p>
          <a:p>
            <a:pPr lvl="1"/>
            <a:endParaRPr lang="en-US" altLang="ja-JP" sz="2000" dirty="0"/>
          </a:p>
          <a:p>
            <a:r>
              <a:rPr lang="ja-JP" altLang="en-US" sz="2000" dirty="0" smtClean="0"/>
              <a:t>著作権判例データベース</a:t>
            </a:r>
            <a:endParaRPr lang="en-US" altLang="ja-JP" sz="2000" dirty="0"/>
          </a:p>
          <a:p>
            <a:pPr lvl="1"/>
            <a:r>
              <a:rPr lang="en-US" altLang="ja-JP" sz="2000" dirty="0" smtClean="0">
                <a:hlinkClick r:id="rId4"/>
              </a:rPr>
              <a:t>http</a:t>
            </a:r>
            <a:r>
              <a:rPr lang="en-US" altLang="ja-JP" sz="2000" dirty="0">
                <a:hlinkClick r:id="rId4"/>
              </a:rPr>
              <a:t>://tyosaku.hanrei.jp</a:t>
            </a:r>
            <a:r>
              <a:rPr lang="en-US" altLang="ja-JP" sz="2000" dirty="0" smtClean="0">
                <a:hlinkClick r:id="rId4"/>
              </a:rPr>
              <a:t>/</a:t>
            </a:r>
            <a:endParaRPr lang="en-US" altLang="ja-JP" sz="2000" dirty="0" smtClean="0"/>
          </a:p>
          <a:p>
            <a:pPr marL="457200" lvl="1" indent="0">
              <a:buNone/>
            </a:pPr>
            <a:endParaRPr kumimoji="1" lang="ja-JP" altLang="en-US" sz="2000" dirty="0"/>
          </a:p>
        </p:txBody>
      </p:sp>
    </p:spTree>
    <p:extLst>
      <p:ext uri="{BB962C8B-B14F-4D97-AF65-F5344CB8AC3E}">
        <p14:creationId xmlns:p14="http://schemas.microsoft.com/office/powerpoint/2010/main" val="332755902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課題</a:t>
            </a:r>
            <a:endParaRPr kumimoji="1" lang="ja-JP" altLang="en-US" dirty="0"/>
          </a:p>
        </p:txBody>
      </p:sp>
      <p:sp>
        <p:nvSpPr>
          <p:cNvPr id="3" name="コンテンツ プレースホルダー 2"/>
          <p:cNvSpPr>
            <a:spLocks noGrp="1"/>
          </p:cNvSpPr>
          <p:nvPr>
            <p:ph idx="1"/>
          </p:nvPr>
        </p:nvSpPr>
        <p:spPr>
          <a:xfrm>
            <a:off x="1670567" y="1534808"/>
            <a:ext cx="6790524" cy="4454553"/>
          </a:xfrm>
        </p:spPr>
        <p:txBody>
          <a:bodyPr>
            <a:normAutofit/>
          </a:bodyPr>
          <a:lstStyle/>
          <a:p>
            <a:r>
              <a:rPr kumimoji="1" lang="ja-JP" altLang="en-US" sz="2400" dirty="0" smtClean="0"/>
              <a:t>本日の講義「著作権（第２部）」を聞いて、今後、新たに自分が気を付けようと思ったことがあれば、それを示して下さい。</a:t>
            </a:r>
            <a:endParaRPr kumimoji="1" lang="en-US" altLang="ja-JP" sz="2400" dirty="0" smtClean="0"/>
          </a:p>
          <a:p>
            <a:r>
              <a:rPr kumimoji="1" lang="ja-JP" altLang="en-US" sz="2400" dirty="0" smtClean="0"/>
              <a:t>本日の講義で挙げた事例以外で、著作権者の了解を得ずに著作物を利用できる事例</a:t>
            </a:r>
            <a:r>
              <a:rPr kumimoji="1" lang="ja-JP" altLang="en-US" sz="2400" dirty="0" smtClean="0"/>
              <a:t>を知っていれば、</a:t>
            </a:r>
            <a:r>
              <a:rPr kumimoji="1" lang="ja-JP" altLang="en-US" sz="2400" dirty="0" smtClean="0"/>
              <a:t>それを書いて下さい。</a:t>
            </a:r>
            <a:endParaRPr kumimoji="1" lang="en-US" altLang="ja-JP" sz="2400" dirty="0" smtClean="0"/>
          </a:p>
          <a:p>
            <a:r>
              <a:rPr lang="ja-JP" altLang="en-US" sz="2400" dirty="0" smtClean="0"/>
              <a:t>本講義の感想、要望、質問などあれば、書いて下さい。</a:t>
            </a:r>
            <a:endParaRPr kumimoji="1" lang="ja-JP" altLang="en-US" sz="2400" dirty="0"/>
          </a:p>
        </p:txBody>
      </p:sp>
    </p:spTree>
    <p:extLst>
      <p:ext uri="{BB962C8B-B14F-4D97-AF65-F5344CB8AC3E}">
        <p14:creationId xmlns:p14="http://schemas.microsoft.com/office/powerpoint/2010/main" val="29528055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696995" y="624110"/>
            <a:ext cx="7191632" cy="652755"/>
          </a:xfrm>
        </p:spPr>
        <p:txBody>
          <a:bodyPr/>
          <a:lstStyle/>
          <a:p>
            <a:r>
              <a:rPr lang="ja-JP" altLang="en-US" b="1" dirty="0" smtClean="0"/>
              <a:t>「著作権」</a:t>
            </a:r>
            <a:r>
              <a:rPr kumimoji="1" lang="ja-JP" altLang="en-US" b="1" dirty="0" smtClean="0"/>
              <a:t>講義の目的（倫理的）</a:t>
            </a:r>
            <a:endParaRPr kumimoji="1" lang="ja-JP" altLang="en-US" b="1" dirty="0"/>
          </a:p>
        </p:txBody>
      </p:sp>
      <p:sp>
        <p:nvSpPr>
          <p:cNvPr id="3" name="コンテンツ プレースホルダー 2"/>
          <p:cNvSpPr>
            <a:spLocks noGrp="1"/>
          </p:cNvSpPr>
          <p:nvPr>
            <p:ph idx="1"/>
          </p:nvPr>
        </p:nvSpPr>
        <p:spPr>
          <a:xfrm>
            <a:off x="955588" y="1412874"/>
            <a:ext cx="7612149" cy="4987925"/>
          </a:xfrm>
        </p:spPr>
        <p:txBody>
          <a:bodyPr>
            <a:normAutofit fontScale="92500"/>
          </a:bodyPr>
          <a:lstStyle/>
          <a:p>
            <a:r>
              <a:rPr lang="ja-JP" altLang="en-US" sz="2800" dirty="0"/>
              <a:t>自分</a:t>
            </a:r>
            <a:r>
              <a:rPr lang="ja-JP" altLang="en-US" sz="2800" dirty="0" smtClean="0"/>
              <a:t>の</a:t>
            </a:r>
            <a:r>
              <a:rPr lang="ja-JP" altLang="en-US" sz="2800" dirty="0"/>
              <a:t>著作</a:t>
            </a:r>
            <a:r>
              <a:rPr lang="ja-JP" altLang="en-US" sz="2800" dirty="0" smtClean="0"/>
              <a:t>物</a:t>
            </a:r>
            <a:r>
              <a:rPr lang="ja-JP" altLang="en-US" sz="2800" dirty="0" smtClean="0"/>
              <a:t>と</a:t>
            </a:r>
            <a:r>
              <a:rPr lang="ja-JP" altLang="en-US" sz="2800" dirty="0"/>
              <a:t>他人</a:t>
            </a:r>
            <a:r>
              <a:rPr lang="ja-JP" altLang="en-US" sz="2800" dirty="0" smtClean="0"/>
              <a:t>の著作物</a:t>
            </a:r>
            <a:r>
              <a:rPr lang="ja-JP" altLang="en-US" sz="2800" dirty="0" smtClean="0"/>
              <a:t>と</a:t>
            </a:r>
            <a:r>
              <a:rPr lang="ja-JP" altLang="en-US" sz="2800" dirty="0"/>
              <a:t>の区別をつける</a:t>
            </a:r>
          </a:p>
          <a:p>
            <a:r>
              <a:rPr lang="ja-JP" altLang="en-US" sz="2800" dirty="0" smtClean="0"/>
              <a:t>著作物の</a:t>
            </a:r>
            <a:r>
              <a:rPr lang="ja-JP" altLang="en-US" sz="2800" dirty="0"/>
              <a:t>作者に敬意を</a:t>
            </a:r>
            <a:r>
              <a:rPr lang="ja-JP" altLang="en-US" sz="2800" dirty="0" smtClean="0"/>
              <a:t>払う</a:t>
            </a:r>
            <a:endParaRPr lang="ja-JP" altLang="en-US" sz="2800" dirty="0"/>
          </a:p>
          <a:p>
            <a:r>
              <a:rPr lang="ja-JP" altLang="en-US" sz="2800" dirty="0"/>
              <a:t>自分の著作物が勝手に使われたときにどう思うかを</a:t>
            </a:r>
            <a:r>
              <a:rPr lang="ja-JP" altLang="en-US" sz="2800" dirty="0" smtClean="0"/>
              <a:t>考える</a:t>
            </a:r>
            <a:endParaRPr lang="ja-JP" altLang="en-US" sz="2800" dirty="0"/>
          </a:p>
          <a:p>
            <a:r>
              <a:rPr lang="ja-JP" altLang="en-US" sz="2800" dirty="0" smtClean="0"/>
              <a:t>使用にあたり、著作</a:t>
            </a:r>
            <a:r>
              <a:rPr lang="ja-JP" altLang="en-US" sz="2800" dirty="0" smtClean="0"/>
              <a:t>（権）者</a:t>
            </a:r>
            <a:r>
              <a:rPr lang="ja-JP" altLang="en-US" sz="2800" dirty="0"/>
              <a:t>の了解を得ることは一種の契約で</a:t>
            </a:r>
            <a:r>
              <a:rPr lang="ja-JP" altLang="en-US" sz="2800" dirty="0" smtClean="0"/>
              <a:t>あり、社会</a:t>
            </a:r>
            <a:r>
              <a:rPr lang="ja-JP" altLang="en-US" sz="2800" dirty="0"/>
              <a:t>のルールであることを認識</a:t>
            </a:r>
            <a:r>
              <a:rPr lang="ja-JP" altLang="en-US" sz="2800" dirty="0" smtClean="0"/>
              <a:t>する</a:t>
            </a:r>
            <a:endParaRPr lang="en-US" altLang="ja-JP" sz="2800" dirty="0" smtClean="0"/>
          </a:p>
          <a:p>
            <a:r>
              <a:rPr lang="ja-JP" altLang="en-US" sz="2800" dirty="0" smtClean="0"/>
              <a:t>著作（権）者</a:t>
            </a:r>
            <a:r>
              <a:rPr lang="ja-JP" altLang="en-US" sz="2800" dirty="0"/>
              <a:t>の了解を得る必要がない物</a:t>
            </a:r>
            <a:r>
              <a:rPr lang="ja-JP" altLang="en-US" sz="2800" dirty="0" smtClean="0"/>
              <a:t>でも、著作物</a:t>
            </a:r>
            <a:r>
              <a:rPr lang="ja-JP" altLang="en-US" sz="2800" dirty="0"/>
              <a:t>の価値を</a:t>
            </a:r>
            <a:r>
              <a:rPr lang="ja-JP" altLang="en-US" sz="2800" dirty="0" smtClean="0"/>
              <a:t>認める</a:t>
            </a:r>
            <a:endParaRPr lang="en-US" altLang="ja-JP" sz="2800" dirty="0" smtClean="0"/>
          </a:p>
          <a:p>
            <a:pPr marL="0" indent="0">
              <a:buNone/>
            </a:pPr>
            <a:r>
              <a:rPr lang="ja-JP" altLang="en-US" dirty="0"/>
              <a:t>参考文献：</a:t>
            </a:r>
            <a:r>
              <a:rPr lang="ja-JP" altLang="en-US" dirty="0" smtClean="0"/>
              <a:t>文化庁著作権教材</a:t>
            </a:r>
            <a:endParaRPr lang="en-US" altLang="ja-JP" dirty="0" smtClean="0"/>
          </a:p>
          <a:p>
            <a:pPr marL="0" indent="0">
              <a:buNone/>
            </a:pPr>
            <a:r>
              <a:rPr lang="ja-JP" altLang="en-US" dirty="0"/>
              <a:t>ー</a:t>
            </a:r>
            <a:r>
              <a:rPr lang="ja-JP" altLang="en-US" dirty="0" smtClean="0"/>
              <a:t>場面</a:t>
            </a:r>
            <a:r>
              <a:rPr lang="ja-JP" altLang="en-US" dirty="0"/>
              <a:t>対応型指導</a:t>
            </a:r>
            <a:r>
              <a:rPr lang="ja-JP" altLang="en-US" dirty="0" smtClean="0"/>
              <a:t>事例集「</a:t>
            </a:r>
            <a:r>
              <a:rPr lang="ja-JP" altLang="en-US" dirty="0"/>
              <a:t>著作権教育５分間の使い方</a:t>
            </a:r>
            <a:r>
              <a:rPr lang="ja-JP" altLang="en-US" dirty="0" smtClean="0"/>
              <a:t>」</a:t>
            </a:r>
            <a:r>
              <a:rPr lang="ja-JP" altLang="en-US" dirty="0" err="1" smtClean="0"/>
              <a:t>ー</a:t>
            </a:r>
            <a:endParaRPr lang="ja-JP" altLang="en-US" dirty="0"/>
          </a:p>
          <a:p>
            <a:pPr marL="0" indent="0">
              <a:buNone/>
            </a:pPr>
            <a:endParaRPr lang="ja-JP" altLang="en-US" dirty="0"/>
          </a:p>
        </p:txBody>
      </p:sp>
      <p:sp>
        <p:nvSpPr>
          <p:cNvPr id="4" name="スライド番号プレースホルダー 3"/>
          <p:cNvSpPr>
            <a:spLocks noGrp="1"/>
          </p:cNvSpPr>
          <p:nvPr>
            <p:ph type="sldNum" sz="quarter" idx="12"/>
          </p:nvPr>
        </p:nvSpPr>
        <p:spPr/>
        <p:txBody>
          <a:bodyPr/>
          <a:lstStyle/>
          <a:p>
            <a:pPr>
              <a:defRPr/>
            </a:pPr>
            <a:fld id="{5C92FB32-FECF-498B-9470-8BD23481E1E8}" type="slidenum">
              <a:rPr lang="en-US" altLang="ja-JP" smtClean="0"/>
              <a:pPr>
                <a:defRPr/>
              </a:pPr>
              <a:t>5</a:t>
            </a:fld>
            <a:endParaRPr lang="en-US" altLang="ja-JP" dirty="0"/>
          </a:p>
        </p:txBody>
      </p:sp>
    </p:spTree>
    <p:extLst>
      <p:ext uri="{BB962C8B-B14F-4D97-AF65-F5344CB8AC3E}">
        <p14:creationId xmlns:p14="http://schemas.microsoft.com/office/powerpoint/2010/main" val="15967289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696994" y="547908"/>
            <a:ext cx="7208109" cy="737265"/>
          </a:xfrm>
        </p:spPr>
        <p:txBody>
          <a:bodyPr>
            <a:normAutofit/>
          </a:bodyPr>
          <a:lstStyle/>
          <a:p>
            <a:r>
              <a:rPr kumimoji="1" lang="ja-JP" altLang="en-US" b="1" dirty="0" smtClean="0"/>
              <a:t>著作物の利用手順</a:t>
            </a:r>
            <a:endParaRPr kumimoji="1" lang="ja-JP" altLang="en-US" b="1" dirty="0"/>
          </a:p>
        </p:txBody>
      </p:sp>
      <p:sp>
        <p:nvSpPr>
          <p:cNvPr id="4" name="テキスト ボックス 3"/>
          <p:cNvSpPr txBox="1"/>
          <p:nvPr/>
        </p:nvSpPr>
        <p:spPr>
          <a:xfrm>
            <a:off x="1219200" y="1435006"/>
            <a:ext cx="3672800" cy="338554"/>
          </a:xfrm>
          <a:prstGeom prst="rect">
            <a:avLst/>
          </a:prstGeom>
          <a:noFill/>
          <a:ln w="19050">
            <a:solidFill>
              <a:schemeClr val="tx1"/>
            </a:solidFill>
          </a:ln>
        </p:spPr>
        <p:txBody>
          <a:bodyPr wrap="none" rtlCol="0">
            <a:spAutoFit/>
          </a:bodyPr>
          <a:lstStyle/>
          <a:p>
            <a:r>
              <a:rPr lang="ja-JP" altLang="en-US" sz="1600" dirty="0" smtClean="0"/>
              <a:t>素材（デジタルコンテンツ等）の</a:t>
            </a:r>
            <a:r>
              <a:rPr lang="ja-JP" altLang="en-US" sz="1600" dirty="0" smtClean="0"/>
              <a:t>入手</a:t>
            </a:r>
            <a:endParaRPr kumimoji="1" lang="en-US" altLang="ja-JP" sz="1600" dirty="0" smtClean="0"/>
          </a:p>
        </p:txBody>
      </p:sp>
      <p:sp>
        <p:nvSpPr>
          <p:cNvPr id="5" name="テキスト ボックス 4"/>
          <p:cNvSpPr txBox="1"/>
          <p:nvPr/>
        </p:nvSpPr>
        <p:spPr>
          <a:xfrm>
            <a:off x="1219200" y="2133600"/>
            <a:ext cx="3031524" cy="553998"/>
          </a:xfrm>
          <a:prstGeom prst="rect">
            <a:avLst/>
          </a:prstGeom>
          <a:noFill/>
          <a:ln w="19050">
            <a:solidFill>
              <a:schemeClr val="tx1"/>
            </a:solidFill>
          </a:ln>
        </p:spPr>
        <p:txBody>
          <a:bodyPr wrap="square" rtlCol="0">
            <a:spAutoFit/>
          </a:bodyPr>
          <a:lstStyle/>
          <a:p>
            <a:r>
              <a:rPr lang="ja-JP" altLang="en-US" sz="1600" dirty="0" smtClean="0"/>
              <a:t>著作物かどうか？</a:t>
            </a:r>
            <a:endParaRPr lang="en-US" altLang="ja-JP" sz="1400" dirty="0" smtClean="0"/>
          </a:p>
          <a:p>
            <a:r>
              <a:rPr lang="ja-JP" altLang="en-US" sz="1400" dirty="0" smtClean="0"/>
              <a:t>　・著作権法第２条第１項第１号</a:t>
            </a:r>
            <a:endParaRPr lang="en-US" altLang="ja-JP" sz="1400" dirty="0" smtClean="0"/>
          </a:p>
        </p:txBody>
      </p:sp>
      <p:sp>
        <p:nvSpPr>
          <p:cNvPr id="6" name="テキスト ボックス 5"/>
          <p:cNvSpPr txBox="1"/>
          <p:nvPr/>
        </p:nvSpPr>
        <p:spPr>
          <a:xfrm>
            <a:off x="1225949" y="3152455"/>
            <a:ext cx="6226756" cy="769441"/>
          </a:xfrm>
          <a:prstGeom prst="rect">
            <a:avLst/>
          </a:prstGeom>
          <a:noFill/>
          <a:ln w="19050">
            <a:solidFill>
              <a:schemeClr val="tx1"/>
            </a:solidFill>
          </a:ln>
        </p:spPr>
        <p:txBody>
          <a:bodyPr wrap="square" rtlCol="0">
            <a:spAutoFit/>
          </a:bodyPr>
          <a:lstStyle/>
          <a:p>
            <a:r>
              <a:rPr lang="ja-JP" altLang="en-US" sz="1600" dirty="0" smtClean="0"/>
              <a:t>保護期間内かどうか？</a:t>
            </a:r>
            <a:endParaRPr lang="en-US" altLang="ja-JP" sz="1600" dirty="0" smtClean="0"/>
          </a:p>
          <a:p>
            <a:r>
              <a:rPr kumimoji="1" lang="ja-JP" altLang="en-US" sz="1400" dirty="0" smtClean="0"/>
              <a:t>（保護期間の原則は著作者の死後５０年間であるが，例外もある</a:t>
            </a:r>
            <a:r>
              <a:rPr kumimoji="1" lang="ja-JP" altLang="en-US" sz="1400" dirty="0" smtClean="0"/>
              <a:t>）</a:t>
            </a:r>
            <a:endParaRPr kumimoji="1" lang="en-US" altLang="ja-JP" sz="1400" dirty="0" smtClean="0"/>
          </a:p>
          <a:p>
            <a:r>
              <a:rPr lang="ja-JP" altLang="en-US" sz="1400" dirty="0" smtClean="0"/>
              <a:t>　保護期間の例外：</a:t>
            </a:r>
            <a:r>
              <a:rPr lang="en-US" altLang="ja-JP" sz="1400" dirty="0" smtClean="0">
                <a:hlinkClick r:id="rId2"/>
              </a:rPr>
              <a:t>http</a:t>
            </a:r>
            <a:r>
              <a:rPr lang="en-US" altLang="ja-JP" sz="1400" dirty="0">
                <a:hlinkClick r:id="rId2"/>
              </a:rPr>
              <a:t>://copyright.watson.jp/others_exception.shtml</a:t>
            </a:r>
            <a:endParaRPr kumimoji="1" lang="en-US" altLang="ja-JP" sz="1400" dirty="0" smtClean="0"/>
          </a:p>
        </p:txBody>
      </p:sp>
      <p:sp>
        <p:nvSpPr>
          <p:cNvPr id="7" name="テキスト ボックス 6"/>
          <p:cNvSpPr txBox="1"/>
          <p:nvPr/>
        </p:nvSpPr>
        <p:spPr>
          <a:xfrm>
            <a:off x="1219200" y="4376010"/>
            <a:ext cx="4665768" cy="338554"/>
          </a:xfrm>
          <a:prstGeom prst="rect">
            <a:avLst/>
          </a:prstGeom>
          <a:noFill/>
          <a:ln w="19050">
            <a:solidFill>
              <a:schemeClr val="tx1"/>
            </a:solidFill>
          </a:ln>
        </p:spPr>
        <p:txBody>
          <a:bodyPr wrap="square" rtlCol="0">
            <a:spAutoFit/>
          </a:bodyPr>
          <a:lstStyle/>
          <a:p>
            <a:r>
              <a:rPr kumimoji="1" lang="ja-JP" altLang="en-US" sz="1600" dirty="0" smtClean="0"/>
              <a:t>著作権者の了解なしに利用できる場合かどうか？</a:t>
            </a:r>
            <a:endParaRPr kumimoji="1" lang="en-US" altLang="ja-JP" sz="1600" dirty="0" smtClean="0"/>
          </a:p>
        </p:txBody>
      </p:sp>
      <p:sp>
        <p:nvSpPr>
          <p:cNvPr id="8" name="テキスト ボックス 7"/>
          <p:cNvSpPr txBox="1"/>
          <p:nvPr/>
        </p:nvSpPr>
        <p:spPr>
          <a:xfrm>
            <a:off x="1219200" y="5096090"/>
            <a:ext cx="4351066" cy="553998"/>
          </a:xfrm>
          <a:prstGeom prst="rect">
            <a:avLst/>
          </a:prstGeom>
          <a:noFill/>
          <a:ln w="19050">
            <a:solidFill>
              <a:schemeClr val="tx1"/>
            </a:solidFill>
          </a:ln>
        </p:spPr>
        <p:txBody>
          <a:bodyPr wrap="square" rtlCol="0">
            <a:spAutoFit/>
          </a:bodyPr>
          <a:lstStyle/>
          <a:p>
            <a:r>
              <a:rPr lang="ja-JP" altLang="en-US" sz="1600" dirty="0" smtClean="0"/>
              <a:t>著作権者を調べ，利用の許諾を得る</a:t>
            </a:r>
            <a:endParaRPr lang="en-US" altLang="ja-JP" sz="1600" dirty="0" smtClean="0"/>
          </a:p>
          <a:p>
            <a:r>
              <a:rPr kumimoji="1" lang="ja-JP" altLang="en-US" sz="1400" dirty="0" smtClean="0"/>
              <a:t>（著作権管理団体から許諾を得られる場合もある）</a:t>
            </a:r>
            <a:endParaRPr kumimoji="1" lang="en-US" altLang="ja-JP" sz="1400" dirty="0" smtClean="0"/>
          </a:p>
        </p:txBody>
      </p:sp>
      <p:sp>
        <p:nvSpPr>
          <p:cNvPr id="9" name="テキスト ボックス 8"/>
          <p:cNvSpPr txBox="1"/>
          <p:nvPr/>
        </p:nvSpPr>
        <p:spPr>
          <a:xfrm>
            <a:off x="1219200" y="6104202"/>
            <a:ext cx="2093899" cy="338554"/>
          </a:xfrm>
          <a:prstGeom prst="rect">
            <a:avLst/>
          </a:prstGeom>
          <a:noFill/>
          <a:ln w="19050">
            <a:solidFill>
              <a:schemeClr val="tx1"/>
            </a:solidFill>
          </a:ln>
        </p:spPr>
        <p:txBody>
          <a:bodyPr wrap="square" rtlCol="0">
            <a:spAutoFit/>
          </a:bodyPr>
          <a:lstStyle/>
          <a:p>
            <a:r>
              <a:rPr kumimoji="1" lang="ja-JP" altLang="en-US" sz="1600" dirty="0" smtClean="0"/>
              <a:t>利用の対価を支払う</a:t>
            </a:r>
            <a:endParaRPr kumimoji="1" lang="en-US" altLang="ja-JP" sz="1600" dirty="0" smtClean="0"/>
          </a:p>
        </p:txBody>
      </p:sp>
      <p:sp>
        <p:nvSpPr>
          <p:cNvPr id="10" name="テキスト ボックス 9"/>
          <p:cNvSpPr txBox="1"/>
          <p:nvPr/>
        </p:nvSpPr>
        <p:spPr>
          <a:xfrm>
            <a:off x="6979840" y="6104202"/>
            <a:ext cx="1440160" cy="338554"/>
          </a:xfrm>
          <a:prstGeom prst="rect">
            <a:avLst/>
          </a:prstGeom>
          <a:noFill/>
          <a:ln w="19050">
            <a:solidFill>
              <a:schemeClr val="tx1"/>
            </a:solidFill>
          </a:ln>
        </p:spPr>
        <p:txBody>
          <a:bodyPr wrap="square" rtlCol="0">
            <a:spAutoFit/>
          </a:bodyPr>
          <a:lstStyle/>
          <a:p>
            <a:pPr algn="ctr"/>
            <a:r>
              <a:rPr kumimoji="1" lang="ja-JP" altLang="en-US" sz="1600" dirty="0" smtClean="0"/>
              <a:t>利用</a:t>
            </a:r>
            <a:endParaRPr kumimoji="1" lang="en-US" altLang="ja-JP" sz="1600" dirty="0" smtClean="0"/>
          </a:p>
        </p:txBody>
      </p:sp>
      <p:cxnSp>
        <p:nvCxnSpPr>
          <p:cNvPr id="12" name="直線矢印コネクタ 11"/>
          <p:cNvCxnSpPr/>
          <p:nvPr/>
        </p:nvCxnSpPr>
        <p:spPr>
          <a:xfrm>
            <a:off x="1946030" y="1773560"/>
            <a:ext cx="0" cy="341412"/>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a:stCxn id="5" idx="3"/>
          </p:cNvCxnSpPr>
          <p:nvPr/>
        </p:nvCxnSpPr>
        <p:spPr>
          <a:xfrm>
            <a:off x="4250724" y="2410599"/>
            <a:ext cx="3455946" cy="0"/>
          </a:xfrm>
          <a:prstGeom prst="straightConnector1">
            <a:avLst/>
          </a:prstGeom>
          <a:ln w="1905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p:nvPr/>
        </p:nvCxnSpPr>
        <p:spPr>
          <a:xfrm>
            <a:off x="1946030" y="2687598"/>
            <a:ext cx="0" cy="46485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p:nvPr/>
        </p:nvCxnSpPr>
        <p:spPr>
          <a:xfrm>
            <a:off x="1939280" y="3921896"/>
            <a:ext cx="0" cy="45411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直線矢印コネクタ 24"/>
          <p:cNvCxnSpPr/>
          <p:nvPr/>
        </p:nvCxnSpPr>
        <p:spPr>
          <a:xfrm>
            <a:off x="1939280" y="4714564"/>
            <a:ext cx="0" cy="381526"/>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a:off x="1939280" y="5650088"/>
            <a:ext cx="0" cy="45411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a:stCxn id="7" idx="3"/>
          </p:cNvCxnSpPr>
          <p:nvPr/>
        </p:nvCxnSpPr>
        <p:spPr>
          <a:xfrm>
            <a:off x="5884968" y="4545287"/>
            <a:ext cx="1814952" cy="0"/>
          </a:xfrm>
          <a:prstGeom prst="straightConnector1">
            <a:avLst/>
          </a:prstGeom>
          <a:ln w="1905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a:stCxn id="6" idx="3"/>
          </p:cNvCxnSpPr>
          <p:nvPr/>
        </p:nvCxnSpPr>
        <p:spPr>
          <a:xfrm flipV="1">
            <a:off x="7452705" y="3536026"/>
            <a:ext cx="253965" cy="1150"/>
          </a:xfrm>
          <a:prstGeom prst="straightConnector1">
            <a:avLst/>
          </a:prstGeom>
          <a:ln w="1905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a:stCxn id="9" idx="3"/>
            <a:endCxn id="10" idx="1"/>
          </p:cNvCxnSpPr>
          <p:nvPr/>
        </p:nvCxnSpPr>
        <p:spPr>
          <a:xfrm>
            <a:off x="3313099" y="6273479"/>
            <a:ext cx="3666741"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直線矢印コネクタ 35"/>
          <p:cNvCxnSpPr/>
          <p:nvPr/>
        </p:nvCxnSpPr>
        <p:spPr>
          <a:xfrm>
            <a:off x="7706670" y="2410599"/>
            <a:ext cx="0" cy="347816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テキスト ボックス 41"/>
          <p:cNvSpPr txBox="1"/>
          <p:nvPr/>
        </p:nvSpPr>
        <p:spPr>
          <a:xfrm>
            <a:off x="1983568" y="2671886"/>
            <a:ext cx="831304" cy="477054"/>
          </a:xfrm>
          <a:prstGeom prst="rect">
            <a:avLst/>
          </a:prstGeom>
          <a:noFill/>
        </p:spPr>
        <p:txBody>
          <a:bodyPr wrap="square" rtlCol="0">
            <a:spAutoFit/>
          </a:bodyPr>
          <a:lstStyle/>
          <a:p>
            <a:r>
              <a:rPr kumimoji="1" lang="en-US" altLang="ja-JP" sz="2400" dirty="0" smtClean="0"/>
              <a:t>YES</a:t>
            </a:r>
            <a:endParaRPr kumimoji="1" lang="ja-JP" altLang="en-US" sz="2400" dirty="0"/>
          </a:p>
        </p:txBody>
      </p:sp>
      <p:sp>
        <p:nvSpPr>
          <p:cNvPr id="45" name="テキスト ボックス 44"/>
          <p:cNvSpPr txBox="1"/>
          <p:nvPr/>
        </p:nvSpPr>
        <p:spPr>
          <a:xfrm>
            <a:off x="4324473" y="1948934"/>
            <a:ext cx="646331" cy="461665"/>
          </a:xfrm>
          <a:prstGeom prst="rect">
            <a:avLst/>
          </a:prstGeom>
          <a:noFill/>
        </p:spPr>
        <p:txBody>
          <a:bodyPr wrap="none" rtlCol="0">
            <a:spAutoFit/>
          </a:bodyPr>
          <a:lstStyle/>
          <a:p>
            <a:r>
              <a:rPr lang="en-US" altLang="ja-JP" sz="2400" dirty="0" smtClean="0"/>
              <a:t>NO</a:t>
            </a:r>
          </a:p>
        </p:txBody>
      </p:sp>
      <p:sp>
        <p:nvSpPr>
          <p:cNvPr id="46" name="テキスト ボックス 45"/>
          <p:cNvSpPr txBox="1"/>
          <p:nvPr/>
        </p:nvSpPr>
        <p:spPr>
          <a:xfrm>
            <a:off x="6771503" y="2939108"/>
            <a:ext cx="681202" cy="477054"/>
          </a:xfrm>
          <a:prstGeom prst="rect">
            <a:avLst/>
          </a:prstGeom>
          <a:noFill/>
        </p:spPr>
        <p:txBody>
          <a:bodyPr wrap="square" rtlCol="0">
            <a:spAutoFit/>
          </a:bodyPr>
          <a:lstStyle/>
          <a:p>
            <a:r>
              <a:rPr lang="en-US" altLang="ja-JP" sz="2400" dirty="0" smtClean="0"/>
              <a:t>NO</a:t>
            </a:r>
          </a:p>
        </p:txBody>
      </p:sp>
      <p:sp>
        <p:nvSpPr>
          <p:cNvPr id="47" name="テキスト ボックス 46"/>
          <p:cNvSpPr txBox="1"/>
          <p:nvPr/>
        </p:nvSpPr>
        <p:spPr>
          <a:xfrm>
            <a:off x="5900975" y="4054941"/>
            <a:ext cx="936104" cy="477054"/>
          </a:xfrm>
          <a:prstGeom prst="rect">
            <a:avLst/>
          </a:prstGeom>
          <a:noFill/>
        </p:spPr>
        <p:txBody>
          <a:bodyPr wrap="square" rtlCol="0">
            <a:spAutoFit/>
          </a:bodyPr>
          <a:lstStyle/>
          <a:p>
            <a:r>
              <a:rPr lang="en-US" altLang="ja-JP" sz="2400" dirty="0" smtClean="0"/>
              <a:t>YES</a:t>
            </a:r>
          </a:p>
        </p:txBody>
      </p:sp>
      <p:sp>
        <p:nvSpPr>
          <p:cNvPr id="3" name="スライド番号プレースホルダー 2"/>
          <p:cNvSpPr>
            <a:spLocks noGrp="1"/>
          </p:cNvSpPr>
          <p:nvPr>
            <p:ph type="sldNum" sz="quarter" idx="12"/>
          </p:nvPr>
        </p:nvSpPr>
        <p:spPr/>
        <p:txBody>
          <a:bodyPr/>
          <a:lstStyle/>
          <a:p>
            <a:fld id="{D90E79B6-6A55-40C2-9B52-2A4041B1DAF0}" type="slidenum">
              <a:rPr kumimoji="1" lang="ja-JP" altLang="en-US" smtClean="0"/>
              <a:pPr/>
              <a:t>6</a:t>
            </a:fld>
            <a:endParaRPr kumimoji="1" lang="ja-JP" altLang="en-US"/>
          </a:p>
        </p:txBody>
      </p:sp>
      <p:sp>
        <p:nvSpPr>
          <p:cNvPr id="35" name="テキスト ボックス 34"/>
          <p:cNvSpPr txBox="1"/>
          <p:nvPr/>
        </p:nvSpPr>
        <p:spPr>
          <a:xfrm>
            <a:off x="1970818" y="3921896"/>
            <a:ext cx="831304" cy="477054"/>
          </a:xfrm>
          <a:prstGeom prst="rect">
            <a:avLst/>
          </a:prstGeom>
          <a:noFill/>
        </p:spPr>
        <p:txBody>
          <a:bodyPr wrap="square" rtlCol="0">
            <a:spAutoFit/>
          </a:bodyPr>
          <a:lstStyle/>
          <a:p>
            <a:r>
              <a:rPr kumimoji="1" lang="en-US" altLang="ja-JP" sz="2400" dirty="0" smtClean="0"/>
              <a:t>YES</a:t>
            </a:r>
            <a:endParaRPr kumimoji="1" lang="ja-JP" altLang="en-US" sz="2400" dirty="0"/>
          </a:p>
        </p:txBody>
      </p:sp>
      <p:sp>
        <p:nvSpPr>
          <p:cNvPr id="37" name="テキスト ボックス 36"/>
          <p:cNvSpPr txBox="1"/>
          <p:nvPr/>
        </p:nvSpPr>
        <p:spPr>
          <a:xfrm>
            <a:off x="1995000" y="4666800"/>
            <a:ext cx="681202" cy="477054"/>
          </a:xfrm>
          <a:prstGeom prst="rect">
            <a:avLst/>
          </a:prstGeom>
          <a:noFill/>
        </p:spPr>
        <p:txBody>
          <a:bodyPr wrap="square" rtlCol="0">
            <a:spAutoFit/>
          </a:bodyPr>
          <a:lstStyle/>
          <a:p>
            <a:r>
              <a:rPr lang="en-US" altLang="ja-JP" sz="2400" dirty="0" smtClean="0"/>
              <a:t>NO</a:t>
            </a:r>
          </a:p>
        </p:txBody>
      </p:sp>
      <p:cxnSp>
        <p:nvCxnSpPr>
          <p:cNvPr id="28" name="直線矢印コネクタ 27"/>
          <p:cNvCxnSpPr>
            <a:stCxn id="8" idx="3"/>
          </p:cNvCxnSpPr>
          <p:nvPr/>
        </p:nvCxnSpPr>
        <p:spPr>
          <a:xfrm>
            <a:off x="5570266" y="5373089"/>
            <a:ext cx="2129654" cy="0"/>
          </a:xfrm>
          <a:prstGeom prst="straightConnector1">
            <a:avLst/>
          </a:prstGeom>
          <a:ln w="1905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33" name="テキスト ボックス 32"/>
          <p:cNvSpPr txBox="1"/>
          <p:nvPr/>
        </p:nvSpPr>
        <p:spPr>
          <a:xfrm>
            <a:off x="5570265" y="4905327"/>
            <a:ext cx="936104" cy="477054"/>
          </a:xfrm>
          <a:prstGeom prst="rect">
            <a:avLst/>
          </a:prstGeom>
          <a:noFill/>
        </p:spPr>
        <p:txBody>
          <a:bodyPr wrap="square" rtlCol="0">
            <a:spAutoFit/>
          </a:bodyPr>
          <a:lstStyle/>
          <a:p>
            <a:r>
              <a:rPr lang="en-US" altLang="ja-JP" sz="2400" dirty="0" smtClean="0"/>
              <a:t>YES</a:t>
            </a:r>
          </a:p>
        </p:txBody>
      </p:sp>
      <p:sp>
        <p:nvSpPr>
          <p:cNvPr id="38" name="テキスト ボックス 37"/>
          <p:cNvSpPr txBox="1"/>
          <p:nvPr/>
        </p:nvSpPr>
        <p:spPr>
          <a:xfrm>
            <a:off x="1978538" y="5650088"/>
            <a:ext cx="681202" cy="477054"/>
          </a:xfrm>
          <a:prstGeom prst="rect">
            <a:avLst/>
          </a:prstGeom>
          <a:noFill/>
        </p:spPr>
        <p:txBody>
          <a:bodyPr wrap="square" rtlCol="0">
            <a:spAutoFit/>
          </a:bodyPr>
          <a:lstStyle/>
          <a:p>
            <a:r>
              <a:rPr lang="en-US" altLang="ja-JP" sz="2400" dirty="0" smtClean="0"/>
              <a:t>NO</a:t>
            </a:r>
          </a:p>
        </p:txBody>
      </p:sp>
    </p:spTree>
    <p:extLst>
      <p:ext uri="{BB962C8B-B14F-4D97-AF65-F5344CB8AC3E}">
        <p14:creationId xmlns:p14="http://schemas.microsoft.com/office/powerpoint/2010/main" val="42353083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図 2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11646" y="4460824"/>
            <a:ext cx="1623681" cy="1544973"/>
          </a:xfrm>
          <a:prstGeom prst="rect">
            <a:avLst/>
          </a:prstGeom>
        </p:spPr>
      </p:pic>
      <p:pic>
        <p:nvPicPr>
          <p:cNvPr id="27" name="図 2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4185" y="4514673"/>
            <a:ext cx="1300282" cy="1489386"/>
          </a:xfrm>
          <a:prstGeom prst="rect">
            <a:avLst/>
          </a:prstGeom>
        </p:spPr>
      </p:pic>
      <p:pic>
        <p:nvPicPr>
          <p:cNvPr id="26" name="図 2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88988" y="5190109"/>
            <a:ext cx="1815998" cy="986638"/>
          </a:xfrm>
          <a:prstGeom prst="rect">
            <a:avLst/>
          </a:prstGeom>
        </p:spPr>
      </p:pic>
      <p:pic>
        <p:nvPicPr>
          <p:cNvPr id="25" name="図 2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907913" y="4524057"/>
            <a:ext cx="1387280" cy="991956"/>
          </a:xfrm>
          <a:prstGeom prst="rect">
            <a:avLst/>
          </a:prstGeom>
        </p:spPr>
      </p:pic>
      <p:pic>
        <p:nvPicPr>
          <p:cNvPr id="24" name="図 2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232650" y="4843689"/>
            <a:ext cx="1496208" cy="1160370"/>
          </a:xfrm>
          <a:prstGeom prst="rect">
            <a:avLst/>
          </a:prstGeom>
        </p:spPr>
      </p:pic>
      <p:pic>
        <p:nvPicPr>
          <p:cNvPr id="23" name="図 2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548073" y="2833208"/>
            <a:ext cx="1037541" cy="1371086"/>
          </a:xfrm>
          <a:prstGeom prst="rect">
            <a:avLst/>
          </a:prstGeom>
        </p:spPr>
      </p:pic>
      <p:pic>
        <p:nvPicPr>
          <p:cNvPr id="22" name="図 2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367159" y="3471357"/>
            <a:ext cx="1093392" cy="1049757"/>
          </a:xfrm>
          <a:prstGeom prst="rect">
            <a:avLst/>
          </a:prstGeom>
        </p:spPr>
      </p:pic>
      <p:sp>
        <p:nvSpPr>
          <p:cNvPr id="2" name="タイトル 1"/>
          <p:cNvSpPr>
            <a:spLocks noGrp="1"/>
          </p:cNvSpPr>
          <p:nvPr>
            <p:ph type="title"/>
          </p:nvPr>
        </p:nvSpPr>
        <p:spPr>
          <a:xfrm>
            <a:off x="1680519" y="576649"/>
            <a:ext cx="7191936" cy="716349"/>
          </a:xfrm>
        </p:spPr>
        <p:txBody>
          <a:bodyPr>
            <a:normAutofit fontScale="90000"/>
          </a:bodyPr>
          <a:lstStyle/>
          <a:p>
            <a:r>
              <a:rPr kumimoji="1" lang="ja-JP" altLang="en-US" b="1" dirty="0" smtClean="0">
                <a:solidFill>
                  <a:schemeClr val="accent1">
                    <a:lumMod val="50000"/>
                  </a:schemeClr>
                </a:solidFill>
              </a:rPr>
              <a:t>著作物</a:t>
            </a:r>
            <a:r>
              <a:rPr kumimoji="1" lang="ja-JP" altLang="en-US" b="1" dirty="0" smtClean="0"/>
              <a:t>、著作者、著作権、著作権者</a:t>
            </a:r>
            <a:endParaRPr kumimoji="1" lang="ja-JP" altLang="en-US" b="1" dirty="0"/>
          </a:p>
        </p:txBody>
      </p:sp>
      <p:sp>
        <p:nvSpPr>
          <p:cNvPr id="3" name="コンテンツ プレースホルダー 2"/>
          <p:cNvSpPr>
            <a:spLocks noGrp="1"/>
          </p:cNvSpPr>
          <p:nvPr>
            <p:ph idx="1"/>
          </p:nvPr>
        </p:nvSpPr>
        <p:spPr>
          <a:xfrm>
            <a:off x="871455" y="1300119"/>
            <a:ext cx="8001000" cy="1821718"/>
          </a:xfrm>
        </p:spPr>
        <p:txBody>
          <a:bodyPr>
            <a:noAutofit/>
          </a:bodyPr>
          <a:lstStyle/>
          <a:p>
            <a:r>
              <a:rPr lang="ja-JP" altLang="en-US" sz="2800" b="1" dirty="0" smtClean="0">
                <a:solidFill>
                  <a:srgbClr val="663300"/>
                </a:solidFill>
              </a:rPr>
              <a:t>著作物</a:t>
            </a:r>
            <a:r>
              <a:rPr lang="ja-JP" altLang="en-US" sz="2800" dirty="0"/>
              <a:t>＝</a:t>
            </a:r>
            <a:r>
              <a:rPr lang="ja-JP" altLang="en-US" sz="2800" b="1" dirty="0">
                <a:solidFill>
                  <a:srgbClr val="FF0000"/>
                </a:solidFill>
              </a:rPr>
              <a:t>「思想又は感情を創作的に表現したもので</a:t>
            </a:r>
            <a:r>
              <a:rPr lang="ja-JP" altLang="en-US" sz="2800" b="1" dirty="0" smtClean="0">
                <a:solidFill>
                  <a:srgbClr val="FF0000"/>
                </a:solidFill>
              </a:rPr>
              <a:t>あって、文芸、学術、美術</a:t>
            </a:r>
            <a:r>
              <a:rPr lang="ja-JP" altLang="en-US" sz="2800" b="1" dirty="0">
                <a:solidFill>
                  <a:srgbClr val="FF0000"/>
                </a:solidFill>
              </a:rPr>
              <a:t>又は音楽の範囲に属するもの」</a:t>
            </a:r>
            <a:r>
              <a:rPr lang="ja-JP" altLang="en-US" sz="2800" dirty="0"/>
              <a:t>と</a:t>
            </a:r>
            <a:r>
              <a:rPr lang="ja-JP" altLang="en-US" sz="2800" dirty="0" smtClean="0"/>
              <a:t>定義されている</a:t>
            </a:r>
            <a:endParaRPr lang="en-US" altLang="ja-JP" sz="2800" dirty="0" smtClean="0"/>
          </a:p>
          <a:p>
            <a:pPr marL="0" indent="0">
              <a:buNone/>
            </a:pPr>
            <a:r>
              <a:rPr lang="ja-JP" altLang="en-US" sz="2800" dirty="0" smtClean="0"/>
              <a:t>（</a:t>
            </a:r>
            <a:r>
              <a:rPr lang="ja-JP" altLang="en-US" sz="2800" dirty="0"/>
              <a:t>第２条第１項第１号</a:t>
            </a:r>
            <a:r>
              <a:rPr lang="ja-JP" altLang="en-US" sz="2800" dirty="0" smtClean="0"/>
              <a:t>）</a:t>
            </a:r>
            <a:endParaRPr lang="en-US" altLang="ja-JP" sz="2800" dirty="0" smtClean="0"/>
          </a:p>
        </p:txBody>
      </p:sp>
      <p:sp>
        <p:nvSpPr>
          <p:cNvPr id="4" name="スライド番号プレースホルダー 3"/>
          <p:cNvSpPr>
            <a:spLocks noGrp="1"/>
          </p:cNvSpPr>
          <p:nvPr>
            <p:ph type="sldNum" sz="quarter" idx="12"/>
          </p:nvPr>
        </p:nvSpPr>
        <p:spPr/>
        <p:txBody>
          <a:bodyPr/>
          <a:lstStyle/>
          <a:p>
            <a:pPr>
              <a:defRPr/>
            </a:pPr>
            <a:fld id="{5C92FB32-FECF-498B-9470-8BD23481E1E8}" type="slidenum">
              <a:rPr lang="en-US" altLang="ja-JP" smtClean="0"/>
              <a:pPr>
                <a:defRPr/>
              </a:pPr>
              <a:t>7</a:t>
            </a:fld>
            <a:endParaRPr lang="en-US" altLang="ja-JP" dirty="0"/>
          </a:p>
        </p:txBody>
      </p:sp>
      <p:pic>
        <p:nvPicPr>
          <p:cNvPr id="5" name="図 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969287" y="3135318"/>
            <a:ext cx="903433" cy="1359147"/>
          </a:xfrm>
          <a:prstGeom prst="rect">
            <a:avLst/>
          </a:prstGeom>
          <a:solidFill>
            <a:schemeClr val="bg1"/>
          </a:solidFill>
        </p:spPr>
      </p:pic>
      <p:sp>
        <p:nvSpPr>
          <p:cNvPr id="6" name="テキスト ボックス 5"/>
          <p:cNvSpPr txBox="1"/>
          <p:nvPr/>
        </p:nvSpPr>
        <p:spPr>
          <a:xfrm>
            <a:off x="535107" y="3115110"/>
            <a:ext cx="697627" cy="1015663"/>
          </a:xfrm>
          <a:prstGeom prst="rect">
            <a:avLst/>
          </a:prstGeom>
          <a:noFill/>
        </p:spPr>
        <p:txBody>
          <a:bodyPr wrap="none" rtlCol="0">
            <a:spAutoFit/>
          </a:bodyPr>
          <a:lstStyle/>
          <a:p>
            <a:r>
              <a:rPr kumimoji="1" lang="ja-JP" altLang="en-US" sz="2000" dirty="0" smtClean="0"/>
              <a:t>小説</a:t>
            </a:r>
            <a:endParaRPr kumimoji="1" lang="en-US" altLang="ja-JP" sz="2000" dirty="0" smtClean="0"/>
          </a:p>
          <a:p>
            <a:r>
              <a:rPr kumimoji="1" lang="ja-JP" altLang="en-US" sz="2000" dirty="0" smtClean="0"/>
              <a:t>脚本</a:t>
            </a:r>
            <a:endParaRPr kumimoji="1" lang="en-US" altLang="ja-JP" sz="2000" dirty="0" smtClean="0"/>
          </a:p>
          <a:p>
            <a:r>
              <a:rPr lang="ja-JP" altLang="en-US" sz="2000" dirty="0"/>
              <a:t>論文</a:t>
            </a:r>
            <a:endParaRPr kumimoji="1" lang="ja-JP" altLang="en-US" sz="2000" dirty="0"/>
          </a:p>
        </p:txBody>
      </p:sp>
      <p:pic>
        <p:nvPicPr>
          <p:cNvPr id="9" name="図 8"/>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138948" y="3644733"/>
            <a:ext cx="1334785" cy="1145262"/>
          </a:xfrm>
          <a:prstGeom prst="rect">
            <a:avLst/>
          </a:prstGeom>
        </p:spPr>
      </p:pic>
      <p:sp>
        <p:nvSpPr>
          <p:cNvPr id="8" name="テキスト ボックス 7"/>
          <p:cNvSpPr txBox="1"/>
          <p:nvPr/>
        </p:nvSpPr>
        <p:spPr>
          <a:xfrm>
            <a:off x="1872720" y="3241030"/>
            <a:ext cx="697627" cy="707886"/>
          </a:xfrm>
          <a:prstGeom prst="rect">
            <a:avLst/>
          </a:prstGeom>
          <a:noFill/>
        </p:spPr>
        <p:txBody>
          <a:bodyPr wrap="none" rtlCol="0">
            <a:spAutoFit/>
          </a:bodyPr>
          <a:lstStyle/>
          <a:p>
            <a:r>
              <a:rPr lang="ja-JP" altLang="en-US" sz="2000" dirty="0" smtClean="0"/>
              <a:t>楽曲</a:t>
            </a:r>
            <a:endParaRPr lang="en-US" altLang="ja-JP" sz="2000" dirty="0" smtClean="0"/>
          </a:p>
          <a:p>
            <a:r>
              <a:rPr kumimoji="1" lang="ja-JP" altLang="en-US" sz="2000" dirty="0"/>
              <a:t>歌詞</a:t>
            </a:r>
            <a:endParaRPr kumimoji="1" lang="en-US" altLang="ja-JP" sz="2000" dirty="0" smtClean="0"/>
          </a:p>
        </p:txBody>
      </p:sp>
      <p:pic>
        <p:nvPicPr>
          <p:cNvPr id="10" name="図 9"/>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274790" y="3381560"/>
            <a:ext cx="1413016" cy="814756"/>
          </a:xfrm>
          <a:prstGeom prst="rect">
            <a:avLst/>
          </a:prstGeom>
        </p:spPr>
      </p:pic>
      <p:sp>
        <p:nvSpPr>
          <p:cNvPr id="11" name="テキスト ボックス 10"/>
          <p:cNvSpPr txBox="1"/>
          <p:nvPr/>
        </p:nvSpPr>
        <p:spPr>
          <a:xfrm>
            <a:off x="3134843" y="3205947"/>
            <a:ext cx="697627" cy="400110"/>
          </a:xfrm>
          <a:prstGeom prst="rect">
            <a:avLst/>
          </a:prstGeom>
          <a:noFill/>
        </p:spPr>
        <p:txBody>
          <a:bodyPr wrap="none" rtlCol="0">
            <a:spAutoFit/>
          </a:bodyPr>
          <a:lstStyle/>
          <a:p>
            <a:r>
              <a:rPr lang="ja-JP" altLang="en-US" sz="2000" dirty="0" smtClean="0"/>
              <a:t>写真</a:t>
            </a:r>
            <a:endParaRPr lang="en-US" altLang="ja-JP" sz="2000" dirty="0" smtClean="0"/>
          </a:p>
        </p:txBody>
      </p:sp>
      <p:sp>
        <p:nvSpPr>
          <p:cNvPr id="12" name="テキスト ボックス 11"/>
          <p:cNvSpPr txBox="1"/>
          <p:nvPr/>
        </p:nvSpPr>
        <p:spPr>
          <a:xfrm>
            <a:off x="4665033" y="3074662"/>
            <a:ext cx="954107" cy="707886"/>
          </a:xfrm>
          <a:prstGeom prst="rect">
            <a:avLst/>
          </a:prstGeom>
          <a:noFill/>
        </p:spPr>
        <p:txBody>
          <a:bodyPr wrap="none" rtlCol="0">
            <a:spAutoFit/>
          </a:bodyPr>
          <a:lstStyle/>
          <a:p>
            <a:r>
              <a:rPr lang="ja-JP" altLang="en-US" sz="2000" dirty="0" smtClean="0"/>
              <a:t>設計図</a:t>
            </a:r>
            <a:endParaRPr lang="en-US" altLang="ja-JP" sz="2000" dirty="0" smtClean="0"/>
          </a:p>
          <a:p>
            <a:r>
              <a:rPr lang="ja-JP" altLang="en-US" sz="2000" dirty="0"/>
              <a:t>地図</a:t>
            </a:r>
            <a:endParaRPr lang="en-US" altLang="ja-JP" sz="2000" dirty="0" smtClean="0"/>
          </a:p>
        </p:txBody>
      </p:sp>
      <p:sp>
        <p:nvSpPr>
          <p:cNvPr id="13" name="テキスト ボックス 12"/>
          <p:cNvSpPr txBox="1"/>
          <p:nvPr/>
        </p:nvSpPr>
        <p:spPr>
          <a:xfrm>
            <a:off x="6023487" y="2811126"/>
            <a:ext cx="697627" cy="1015663"/>
          </a:xfrm>
          <a:prstGeom prst="rect">
            <a:avLst/>
          </a:prstGeom>
          <a:noFill/>
        </p:spPr>
        <p:txBody>
          <a:bodyPr wrap="none" rtlCol="0">
            <a:spAutoFit/>
          </a:bodyPr>
          <a:lstStyle/>
          <a:p>
            <a:r>
              <a:rPr lang="ja-JP" altLang="en-US" sz="2000" dirty="0" smtClean="0"/>
              <a:t>詞</a:t>
            </a:r>
            <a:endParaRPr lang="en-US" altLang="ja-JP" sz="2000" dirty="0" smtClean="0"/>
          </a:p>
          <a:p>
            <a:r>
              <a:rPr lang="ja-JP" altLang="en-US" sz="2000" dirty="0" smtClean="0"/>
              <a:t>短歌</a:t>
            </a:r>
            <a:endParaRPr lang="en-US" altLang="ja-JP" sz="2000" dirty="0" smtClean="0"/>
          </a:p>
          <a:p>
            <a:r>
              <a:rPr lang="ja-JP" altLang="en-US" sz="2000" dirty="0"/>
              <a:t>俳句</a:t>
            </a:r>
            <a:endParaRPr lang="en-US" altLang="ja-JP" sz="2000" dirty="0" smtClean="0"/>
          </a:p>
        </p:txBody>
      </p:sp>
      <p:sp>
        <p:nvSpPr>
          <p:cNvPr id="14" name="テキスト ボックス 13"/>
          <p:cNvSpPr txBox="1"/>
          <p:nvPr/>
        </p:nvSpPr>
        <p:spPr>
          <a:xfrm>
            <a:off x="6022997" y="4561457"/>
            <a:ext cx="697627" cy="400110"/>
          </a:xfrm>
          <a:prstGeom prst="rect">
            <a:avLst/>
          </a:prstGeom>
          <a:noFill/>
        </p:spPr>
        <p:txBody>
          <a:bodyPr wrap="none" rtlCol="0">
            <a:spAutoFit/>
          </a:bodyPr>
          <a:lstStyle/>
          <a:p>
            <a:r>
              <a:rPr lang="ja-JP" altLang="en-US" sz="2000" dirty="0"/>
              <a:t>映画</a:t>
            </a:r>
            <a:endParaRPr lang="en-US" altLang="ja-JP" sz="2000" dirty="0" smtClean="0"/>
          </a:p>
        </p:txBody>
      </p:sp>
      <p:sp>
        <p:nvSpPr>
          <p:cNvPr id="15" name="テキスト ボックス 14"/>
          <p:cNvSpPr txBox="1"/>
          <p:nvPr/>
        </p:nvSpPr>
        <p:spPr>
          <a:xfrm>
            <a:off x="7123645" y="3853571"/>
            <a:ext cx="1484702" cy="707886"/>
          </a:xfrm>
          <a:prstGeom prst="rect">
            <a:avLst/>
          </a:prstGeom>
          <a:noFill/>
        </p:spPr>
        <p:txBody>
          <a:bodyPr wrap="none" rtlCol="0">
            <a:spAutoFit/>
          </a:bodyPr>
          <a:lstStyle/>
          <a:p>
            <a:r>
              <a:rPr lang="ja-JP" altLang="en-US" sz="2000" dirty="0" smtClean="0"/>
              <a:t>コンピュータ</a:t>
            </a:r>
            <a:endParaRPr lang="en-US" altLang="ja-JP" sz="2000" dirty="0" smtClean="0"/>
          </a:p>
          <a:p>
            <a:r>
              <a:rPr lang="ja-JP" altLang="en-US" sz="2000" dirty="0" smtClean="0"/>
              <a:t>プログラム</a:t>
            </a:r>
            <a:endParaRPr lang="en-US" altLang="ja-JP" sz="2000" dirty="0" smtClean="0"/>
          </a:p>
        </p:txBody>
      </p:sp>
      <p:sp>
        <p:nvSpPr>
          <p:cNvPr id="16" name="テキスト ボックス 15"/>
          <p:cNvSpPr txBox="1"/>
          <p:nvPr/>
        </p:nvSpPr>
        <p:spPr>
          <a:xfrm>
            <a:off x="590246" y="4358044"/>
            <a:ext cx="697627" cy="1015663"/>
          </a:xfrm>
          <a:prstGeom prst="rect">
            <a:avLst/>
          </a:prstGeom>
          <a:noFill/>
        </p:spPr>
        <p:txBody>
          <a:bodyPr wrap="none" rtlCol="0">
            <a:spAutoFit/>
          </a:bodyPr>
          <a:lstStyle/>
          <a:p>
            <a:r>
              <a:rPr lang="ja-JP" altLang="en-US" sz="2000" dirty="0" smtClean="0"/>
              <a:t>絵画</a:t>
            </a:r>
            <a:endParaRPr lang="en-US" altLang="ja-JP" sz="2000" dirty="0" smtClean="0"/>
          </a:p>
          <a:p>
            <a:r>
              <a:rPr lang="ja-JP" altLang="en-US" sz="2000" dirty="0" smtClean="0"/>
              <a:t>彫刻</a:t>
            </a:r>
            <a:endParaRPr lang="en-US" altLang="ja-JP" sz="2000" dirty="0" smtClean="0"/>
          </a:p>
          <a:p>
            <a:r>
              <a:rPr lang="ja-JP" altLang="en-US" sz="2000" dirty="0"/>
              <a:t>版画</a:t>
            </a:r>
            <a:endParaRPr lang="en-US" altLang="ja-JP" sz="2000" dirty="0" smtClean="0"/>
          </a:p>
        </p:txBody>
      </p:sp>
      <p:sp>
        <p:nvSpPr>
          <p:cNvPr id="17" name="テキスト ボックス 16"/>
          <p:cNvSpPr txBox="1"/>
          <p:nvPr/>
        </p:nvSpPr>
        <p:spPr>
          <a:xfrm>
            <a:off x="2394533" y="4716752"/>
            <a:ext cx="928459" cy="707886"/>
          </a:xfrm>
          <a:prstGeom prst="rect">
            <a:avLst/>
          </a:prstGeom>
          <a:noFill/>
        </p:spPr>
        <p:txBody>
          <a:bodyPr wrap="none" rtlCol="0">
            <a:spAutoFit/>
          </a:bodyPr>
          <a:lstStyle/>
          <a:p>
            <a:r>
              <a:rPr lang="ja-JP" altLang="en-US" sz="2000" dirty="0" smtClean="0"/>
              <a:t>ビデオ</a:t>
            </a:r>
            <a:endParaRPr lang="en-US" altLang="ja-JP" sz="2000" dirty="0" smtClean="0"/>
          </a:p>
          <a:p>
            <a:r>
              <a:rPr lang="ja-JP" altLang="en-US" sz="2000" dirty="0" smtClean="0"/>
              <a:t>ゲーム</a:t>
            </a:r>
            <a:endParaRPr lang="en-US" altLang="ja-JP" sz="2000" dirty="0" smtClean="0"/>
          </a:p>
        </p:txBody>
      </p:sp>
      <p:sp>
        <p:nvSpPr>
          <p:cNvPr id="18" name="テキスト ボックス 17"/>
          <p:cNvSpPr txBox="1"/>
          <p:nvPr/>
        </p:nvSpPr>
        <p:spPr>
          <a:xfrm>
            <a:off x="3368019" y="4611616"/>
            <a:ext cx="1338828" cy="400110"/>
          </a:xfrm>
          <a:prstGeom prst="rect">
            <a:avLst/>
          </a:prstGeom>
          <a:noFill/>
        </p:spPr>
        <p:txBody>
          <a:bodyPr wrap="none" rtlCol="0">
            <a:spAutoFit/>
          </a:bodyPr>
          <a:lstStyle/>
          <a:p>
            <a:r>
              <a:rPr lang="ja-JP" altLang="en-US" sz="2000" dirty="0" smtClean="0"/>
              <a:t>新聞・雑誌</a:t>
            </a:r>
            <a:endParaRPr lang="en-US" altLang="ja-JP" sz="2000" dirty="0" smtClean="0"/>
          </a:p>
        </p:txBody>
      </p:sp>
      <p:sp>
        <p:nvSpPr>
          <p:cNvPr id="19" name="テキスト ボックス 18"/>
          <p:cNvSpPr txBox="1"/>
          <p:nvPr/>
        </p:nvSpPr>
        <p:spPr>
          <a:xfrm>
            <a:off x="6991340" y="4514282"/>
            <a:ext cx="1625766" cy="400110"/>
          </a:xfrm>
          <a:prstGeom prst="rect">
            <a:avLst/>
          </a:prstGeom>
          <a:noFill/>
        </p:spPr>
        <p:txBody>
          <a:bodyPr wrap="none" rtlCol="0">
            <a:spAutoFit/>
          </a:bodyPr>
          <a:lstStyle/>
          <a:p>
            <a:r>
              <a:rPr lang="ja-JP" altLang="en-US" sz="2000" dirty="0" smtClean="0"/>
              <a:t>データベース</a:t>
            </a:r>
            <a:endParaRPr lang="en-US" altLang="ja-JP" sz="2000" dirty="0" smtClean="0"/>
          </a:p>
        </p:txBody>
      </p:sp>
      <p:pic>
        <p:nvPicPr>
          <p:cNvPr id="20" name="図 19"/>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4186051" y="3761190"/>
            <a:ext cx="1364024" cy="785722"/>
          </a:xfrm>
          <a:prstGeom prst="rect">
            <a:avLst/>
          </a:prstGeom>
        </p:spPr>
      </p:pic>
      <p:pic>
        <p:nvPicPr>
          <p:cNvPr id="21" name="図 20"/>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5322716" y="3515115"/>
            <a:ext cx="802597" cy="914797"/>
          </a:xfrm>
          <a:prstGeom prst="rect">
            <a:avLst/>
          </a:prstGeom>
        </p:spPr>
      </p:pic>
      <p:sp>
        <p:nvSpPr>
          <p:cNvPr id="29" name="テキスト ボックス 28"/>
          <p:cNvSpPr txBox="1"/>
          <p:nvPr/>
        </p:nvSpPr>
        <p:spPr>
          <a:xfrm>
            <a:off x="1320256" y="4010545"/>
            <a:ext cx="5314275" cy="707886"/>
          </a:xfrm>
          <a:prstGeom prst="rect">
            <a:avLst/>
          </a:prstGeom>
          <a:noFill/>
        </p:spPr>
        <p:txBody>
          <a:bodyPr wrap="none" rtlCol="0">
            <a:spAutoFit/>
          </a:bodyPr>
          <a:lstStyle/>
          <a:p>
            <a:r>
              <a:rPr lang="ja-JP" altLang="en-US" sz="4000" b="1" dirty="0" smtClean="0">
                <a:solidFill>
                  <a:srgbClr val="FF0000"/>
                </a:solidFill>
                <a:effectLst>
                  <a:outerShdw blurRad="38100" dist="38100" dir="2700000" algn="tl">
                    <a:srgbClr val="000000">
                      <a:alpha val="43137"/>
                    </a:srgbClr>
                  </a:outerShdw>
                </a:effectLst>
              </a:rPr>
              <a:t>子どもの作品も著作物</a:t>
            </a:r>
            <a:endParaRPr kumimoji="1" lang="ja-JP" altLang="en-US" sz="4000" b="1" dirty="0">
              <a:solidFill>
                <a:srgbClr val="FF0000"/>
              </a:solidFill>
              <a:effectLst>
                <a:outerShdw blurRad="38100" dist="38100" dir="2700000" algn="tl">
                  <a:srgbClr val="000000">
                    <a:alpha val="43137"/>
                  </a:srgbClr>
                </a:outerShdw>
              </a:effectLst>
            </a:endParaRPr>
          </a:p>
        </p:txBody>
      </p:sp>
      <p:sp>
        <p:nvSpPr>
          <p:cNvPr id="30" name="テキスト ボックス 29"/>
          <p:cNvSpPr txBox="1"/>
          <p:nvPr/>
        </p:nvSpPr>
        <p:spPr>
          <a:xfrm>
            <a:off x="6605585" y="5509487"/>
            <a:ext cx="1980029" cy="523220"/>
          </a:xfrm>
          <a:prstGeom prst="rect">
            <a:avLst/>
          </a:prstGeom>
          <a:solidFill>
            <a:schemeClr val="bg1"/>
          </a:solidFill>
        </p:spPr>
        <p:txBody>
          <a:bodyPr wrap="none" rtlCol="0">
            <a:spAutoFit/>
          </a:bodyPr>
          <a:lstStyle/>
          <a:p>
            <a:r>
              <a:rPr kumimoji="1" lang="ja-JP" altLang="en-US" sz="2800" b="1" dirty="0" smtClean="0">
                <a:solidFill>
                  <a:srgbClr val="FF0000"/>
                </a:solidFill>
              </a:rPr>
              <a:t>概念</a:t>
            </a:r>
            <a:r>
              <a:rPr kumimoji="1" lang="ja-JP" altLang="en-US" sz="2800" dirty="0" smtClean="0"/>
              <a:t>が拡大</a:t>
            </a:r>
            <a:endParaRPr kumimoji="1" lang="ja-JP" altLang="en-US" sz="2800" dirty="0"/>
          </a:p>
        </p:txBody>
      </p:sp>
      <p:sp>
        <p:nvSpPr>
          <p:cNvPr id="31" name="円/楕円 30"/>
          <p:cNvSpPr/>
          <p:nvPr/>
        </p:nvSpPr>
        <p:spPr>
          <a:xfrm>
            <a:off x="6624782" y="3515114"/>
            <a:ext cx="2415361" cy="2033527"/>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5540851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688757" y="543698"/>
            <a:ext cx="7183394" cy="749644"/>
          </a:xfrm>
        </p:spPr>
        <p:txBody>
          <a:bodyPr/>
          <a:lstStyle/>
          <a:p>
            <a:r>
              <a:rPr kumimoji="1" lang="ja-JP" altLang="en-US" b="1" dirty="0" smtClean="0">
                <a:solidFill>
                  <a:schemeClr val="accent1">
                    <a:lumMod val="50000"/>
                  </a:schemeClr>
                </a:solidFill>
              </a:rPr>
              <a:t>著作物</a:t>
            </a:r>
            <a:r>
              <a:rPr kumimoji="1" lang="ja-JP" altLang="en-US" b="1" dirty="0" smtClean="0"/>
              <a:t>でないもの</a:t>
            </a:r>
            <a:endParaRPr kumimoji="1" lang="ja-JP" altLang="en-US" b="1" dirty="0"/>
          </a:p>
        </p:txBody>
      </p:sp>
      <p:sp>
        <p:nvSpPr>
          <p:cNvPr id="3" name="コンテンツ プレースホルダー 2"/>
          <p:cNvSpPr>
            <a:spLocks noGrp="1"/>
          </p:cNvSpPr>
          <p:nvPr>
            <p:ph idx="1"/>
          </p:nvPr>
        </p:nvSpPr>
        <p:spPr>
          <a:xfrm>
            <a:off x="980302" y="1293342"/>
            <a:ext cx="7891849" cy="4759326"/>
          </a:xfrm>
        </p:spPr>
        <p:txBody>
          <a:bodyPr>
            <a:normAutofit fontScale="77500" lnSpcReduction="20000"/>
          </a:bodyPr>
          <a:lstStyle/>
          <a:p>
            <a:r>
              <a:rPr lang="ja-JP" altLang="en-US" sz="3300" b="1" dirty="0" smtClean="0">
                <a:solidFill>
                  <a:srgbClr val="FF0000"/>
                </a:solidFill>
              </a:rPr>
              <a:t>「</a:t>
            </a:r>
            <a:r>
              <a:rPr lang="ja-JP" altLang="en-US" sz="3300" b="1" dirty="0">
                <a:solidFill>
                  <a:srgbClr val="FF0000"/>
                </a:solidFill>
              </a:rPr>
              <a:t>思想又は感情」</a:t>
            </a:r>
            <a:r>
              <a:rPr lang="ja-JP" altLang="en-US" sz="3300" b="1" dirty="0" smtClean="0">
                <a:solidFill>
                  <a:srgbClr val="FF0000"/>
                </a:solidFill>
              </a:rPr>
              <a:t>を</a:t>
            </a:r>
            <a:r>
              <a:rPr lang="ja-JP" altLang="en-US" sz="3300" dirty="0" err="1" smtClean="0"/>
              <a:t>の</a:t>
            </a:r>
            <a:r>
              <a:rPr lang="ja-JP" altLang="en-US" sz="3300" dirty="0" smtClean="0"/>
              <a:t>条件</a:t>
            </a:r>
            <a:r>
              <a:rPr lang="ja-JP" altLang="en-US" sz="3300" dirty="0"/>
              <a:t>に</a:t>
            </a:r>
            <a:r>
              <a:rPr lang="ja-JP" altLang="en-US" sz="3300" dirty="0" smtClean="0"/>
              <a:t>よって、「</a:t>
            </a:r>
            <a:r>
              <a:rPr lang="ja-JP" altLang="en-US" sz="3300" dirty="0"/>
              <a:t>単なるデータ」は著作物から</a:t>
            </a:r>
            <a:r>
              <a:rPr lang="ja-JP" altLang="en-US" sz="3300" dirty="0" smtClean="0"/>
              <a:t>除かれる</a:t>
            </a:r>
            <a:endParaRPr lang="ja-JP" altLang="en-US" sz="3100" dirty="0"/>
          </a:p>
          <a:p>
            <a:r>
              <a:rPr lang="ja-JP" altLang="en-US" sz="3300" b="1" dirty="0" smtClean="0">
                <a:solidFill>
                  <a:srgbClr val="FF0000"/>
                </a:solidFill>
              </a:rPr>
              <a:t>「</a:t>
            </a:r>
            <a:r>
              <a:rPr lang="ja-JP" altLang="en-US" sz="3300" b="1" dirty="0">
                <a:solidFill>
                  <a:srgbClr val="FF0000"/>
                </a:solidFill>
              </a:rPr>
              <a:t>創作的」</a:t>
            </a:r>
            <a:r>
              <a:rPr lang="ja-JP" altLang="en-US" sz="3300" b="1" dirty="0" smtClean="0">
                <a:solidFill>
                  <a:srgbClr val="FF0000"/>
                </a:solidFill>
              </a:rPr>
              <a:t>に</a:t>
            </a:r>
            <a:r>
              <a:rPr lang="ja-JP" altLang="en-US" sz="3300" dirty="0" err="1"/>
              <a:t>の</a:t>
            </a:r>
            <a:r>
              <a:rPr lang="ja-JP" altLang="en-US" sz="3300" dirty="0"/>
              <a:t>条件に</a:t>
            </a:r>
            <a:r>
              <a:rPr lang="ja-JP" altLang="en-US" sz="3300" dirty="0" smtClean="0"/>
              <a:t>よって、他人</a:t>
            </a:r>
            <a:r>
              <a:rPr lang="ja-JP" altLang="en-US" sz="3300" dirty="0"/>
              <a:t>の作品の「模倣品」や内容が「ありふれたもの」は</a:t>
            </a:r>
            <a:r>
              <a:rPr lang="ja-JP" altLang="en-US" sz="3300" dirty="0" smtClean="0"/>
              <a:t>除かれる</a:t>
            </a:r>
            <a:endParaRPr lang="ja-JP" altLang="en-US" sz="3300" dirty="0"/>
          </a:p>
          <a:p>
            <a:r>
              <a:rPr lang="ja-JP" altLang="en-US" sz="3300" b="1" dirty="0" smtClean="0">
                <a:solidFill>
                  <a:srgbClr val="FF0000"/>
                </a:solidFill>
              </a:rPr>
              <a:t>「</a:t>
            </a:r>
            <a:r>
              <a:rPr lang="ja-JP" altLang="en-US" sz="3300" b="1" dirty="0">
                <a:solidFill>
                  <a:srgbClr val="FF0000"/>
                </a:solidFill>
              </a:rPr>
              <a:t>表現したもの」</a:t>
            </a:r>
            <a:r>
              <a:rPr lang="ja-JP" altLang="en-US" sz="3300" b="1" dirty="0" smtClean="0">
                <a:solidFill>
                  <a:srgbClr val="FF0000"/>
                </a:solidFill>
              </a:rPr>
              <a:t>であって</a:t>
            </a:r>
            <a:r>
              <a:rPr lang="ja-JP" altLang="en-US" sz="3300" b="1" dirty="0">
                <a:solidFill>
                  <a:srgbClr val="FF0000"/>
                </a:solidFill>
              </a:rPr>
              <a:t>、</a:t>
            </a:r>
            <a:r>
              <a:rPr lang="ja-JP" altLang="en-US" sz="3300" dirty="0" smtClean="0"/>
              <a:t>の</a:t>
            </a:r>
            <a:r>
              <a:rPr lang="ja-JP" altLang="en-US" sz="3300" dirty="0"/>
              <a:t>条件に</a:t>
            </a:r>
            <a:r>
              <a:rPr lang="ja-JP" altLang="en-US" sz="3300" dirty="0" smtClean="0"/>
              <a:t>よって、「</a:t>
            </a:r>
            <a:r>
              <a:rPr lang="ja-JP" altLang="en-US" sz="3300" dirty="0"/>
              <a:t>アイディア」は除かれる</a:t>
            </a:r>
            <a:r>
              <a:rPr lang="ja-JP" altLang="en-US" sz="3300" dirty="0" smtClean="0"/>
              <a:t>。ただし、「</a:t>
            </a:r>
            <a:r>
              <a:rPr lang="ja-JP" altLang="en-US" sz="3300" dirty="0"/>
              <a:t>アイディア」を</a:t>
            </a:r>
            <a:r>
              <a:rPr lang="ja-JP" altLang="en-US" sz="3300" dirty="0" smtClean="0"/>
              <a:t>説明し</a:t>
            </a:r>
            <a:r>
              <a:rPr lang="ja-JP" altLang="en-US" sz="3300" dirty="0"/>
              <a:t>た</a:t>
            </a:r>
            <a:r>
              <a:rPr lang="ja-JP" altLang="en-US" sz="3300" dirty="0" smtClean="0"/>
              <a:t>文章は著作物に含まれる</a:t>
            </a:r>
            <a:endParaRPr lang="ja-JP" altLang="en-US" sz="3300" dirty="0"/>
          </a:p>
          <a:p>
            <a:r>
              <a:rPr lang="ja-JP" altLang="en-US" sz="3300" b="1" dirty="0" smtClean="0">
                <a:solidFill>
                  <a:srgbClr val="FF0000"/>
                </a:solidFill>
              </a:rPr>
              <a:t>「文芸、学術、美術</a:t>
            </a:r>
            <a:r>
              <a:rPr lang="ja-JP" altLang="en-US" sz="3300" b="1" dirty="0">
                <a:solidFill>
                  <a:srgbClr val="FF0000"/>
                </a:solidFill>
              </a:rPr>
              <a:t>又は音楽の範囲」に属する</a:t>
            </a:r>
            <a:r>
              <a:rPr lang="ja-JP" altLang="en-US" sz="3300" b="1" dirty="0" smtClean="0">
                <a:solidFill>
                  <a:srgbClr val="FF0000"/>
                </a:solidFill>
              </a:rPr>
              <a:t>もの</a:t>
            </a:r>
            <a:r>
              <a:rPr lang="ja-JP" altLang="en-US" sz="3300" dirty="0" smtClean="0"/>
              <a:t>の条件</a:t>
            </a:r>
            <a:r>
              <a:rPr lang="ja-JP" altLang="en-US" sz="3300" dirty="0"/>
              <a:t>に</a:t>
            </a:r>
            <a:r>
              <a:rPr lang="ja-JP" altLang="en-US" sz="3300" dirty="0" smtClean="0"/>
              <a:t>よって、「</a:t>
            </a:r>
            <a:r>
              <a:rPr lang="ja-JP" altLang="en-US" sz="3300" dirty="0"/>
              <a:t>工業製品」などは著作物から</a:t>
            </a:r>
            <a:r>
              <a:rPr lang="ja-JP" altLang="en-US" sz="3300" dirty="0" smtClean="0"/>
              <a:t>除かれる</a:t>
            </a:r>
            <a:endParaRPr lang="en-US" altLang="ja-JP" sz="3300" dirty="0" smtClean="0"/>
          </a:p>
          <a:p>
            <a:endParaRPr kumimoji="1" lang="en-US" altLang="ja-JP" sz="2800" dirty="0"/>
          </a:p>
          <a:p>
            <a:pPr marL="0" indent="0">
              <a:buNone/>
            </a:pPr>
            <a:r>
              <a:rPr lang="ja-JP" altLang="en-US" sz="2400" dirty="0" smtClean="0"/>
              <a:t>参考リンク</a:t>
            </a:r>
            <a:r>
              <a:rPr lang="en-US" altLang="ja-JP" sz="2400" dirty="0" smtClean="0">
                <a:hlinkClick r:id="rId2"/>
              </a:rPr>
              <a:t>http</a:t>
            </a:r>
            <a:r>
              <a:rPr lang="en-US" altLang="ja-JP" sz="2400" dirty="0">
                <a:hlinkClick r:id="rId2"/>
              </a:rPr>
              <a:t>://chosakuken.bunka.go.jp/naruhodo/outline/4.1.html</a:t>
            </a:r>
            <a:endParaRPr kumimoji="1" lang="ja-JP" altLang="en-US" sz="2400" dirty="0"/>
          </a:p>
        </p:txBody>
      </p:sp>
      <p:sp>
        <p:nvSpPr>
          <p:cNvPr id="4" name="スライド番号プレースホルダー 3"/>
          <p:cNvSpPr>
            <a:spLocks noGrp="1"/>
          </p:cNvSpPr>
          <p:nvPr>
            <p:ph type="sldNum" sz="quarter" idx="12"/>
          </p:nvPr>
        </p:nvSpPr>
        <p:spPr/>
        <p:txBody>
          <a:bodyPr/>
          <a:lstStyle/>
          <a:p>
            <a:pPr>
              <a:defRPr/>
            </a:pPr>
            <a:fld id="{5C92FB32-FECF-498B-9470-8BD23481E1E8}" type="slidenum">
              <a:rPr lang="en-US" altLang="ja-JP" smtClean="0"/>
              <a:pPr>
                <a:defRPr/>
              </a:pPr>
              <a:t>8</a:t>
            </a:fld>
            <a:endParaRPr lang="en-US" altLang="ja-JP" dirty="0"/>
          </a:p>
        </p:txBody>
      </p:sp>
    </p:spTree>
    <p:extLst>
      <p:ext uri="{BB962C8B-B14F-4D97-AF65-F5344CB8AC3E}">
        <p14:creationId xmlns:p14="http://schemas.microsoft.com/office/powerpoint/2010/main" val="42935893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688757" y="543698"/>
            <a:ext cx="7183394" cy="749644"/>
          </a:xfrm>
        </p:spPr>
        <p:txBody>
          <a:bodyPr/>
          <a:lstStyle/>
          <a:p>
            <a:r>
              <a:rPr kumimoji="1" lang="ja-JP" altLang="en-US" b="1" dirty="0" smtClean="0">
                <a:solidFill>
                  <a:schemeClr val="accent1">
                    <a:lumMod val="50000"/>
                  </a:schemeClr>
                </a:solidFill>
              </a:rPr>
              <a:t>著作物</a:t>
            </a:r>
            <a:r>
              <a:rPr kumimoji="1" lang="ja-JP" altLang="en-US" b="1" dirty="0" smtClean="0"/>
              <a:t>でないもの</a:t>
            </a:r>
            <a:endParaRPr kumimoji="1" lang="ja-JP" altLang="en-US" b="1" dirty="0"/>
          </a:p>
        </p:txBody>
      </p:sp>
      <p:sp>
        <p:nvSpPr>
          <p:cNvPr id="3" name="コンテンツ プレースホルダー 2"/>
          <p:cNvSpPr>
            <a:spLocks noGrp="1"/>
          </p:cNvSpPr>
          <p:nvPr>
            <p:ph idx="1"/>
          </p:nvPr>
        </p:nvSpPr>
        <p:spPr>
          <a:xfrm>
            <a:off x="980302" y="1293342"/>
            <a:ext cx="7891849" cy="4759326"/>
          </a:xfrm>
        </p:spPr>
        <p:txBody>
          <a:bodyPr>
            <a:normAutofit fontScale="85000" lnSpcReduction="20000"/>
          </a:bodyPr>
          <a:lstStyle/>
          <a:p>
            <a:r>
              <a:rPr lang="ja-JP" altLang="en-US" sz="2800" b="1" dirty="0" smtClean="0">
                <a:solidFill>
                  <a:srgbClr val="FF0000"/>
                </a:solidFill>
              </a:rPr>
              <a:t>「</a:t>
            </a:r>
            <a:r>
              <a:rPr lang="ja-JP" altLang="en-US" sz="2800" b="1" dirty="0">
                <a:solidFill>
                  <a:srgbClr val="FF0000"/>
                </a:solidFill>
              </a:rPr>
              <a:t>思想又は感情」</a:t>
            </a:r>
            <a:r>
              <a:rPr lang="ja-JP" altLang="en-US" sz="2800" b="1" dirty="0" smtClean="0">
                <a:solidFill>
                  <a:srgbClr val="FF0000"/>
                </a:solidFill>
              </a:rPr>
              <a:t>を</a:t>
            </a:r>
            <a:r>
              <a:rPr lang="ja-JP" altLang="en-US" sz="2800" dirty="0" err="1" smtClean="0"/>
              <a:t>の</a:t>
            </a:r>
            <a:r>
              <a:rPr lang="ja-JP" altLang="en-US" sz="2800" dirty="0" smtClean="0"/>
              <a:t>条件</a:t>
            </a:r>
            <a:r>
              <a:rPr lang="ja-JP" altLang="en-US" sz="2800" dirty="0"/>
              <a:t>に</a:t>
            </a:r>
            <a:r>
              <a:rPr lang="ja-JP" altLang="en-US" sz="2800" dirty="0" smtClean="0"/>
              <a:t>よって、「</a:t>
            </a:r>
            <a:r>
              <a:rPr lang="ja-JP" altLang="en-US" sz="2800" dirty="0"/>
              <a:t>単なるデータ」は著作物から</a:t>
            </a:r>
            <a:r>
              <a:rPr lang="ja-JP" altLang="en-US" sz="2800" dirty="0" smtClean="0"/>
              <a:t>除かれる</a:t>
            </a:r>
            <a:endParaRPr lang="en-US" altLang="ja-JP" sz="2800" dirty="0" smtClean="0"/>
          </a:p>
          <a:p>
            <a:pPr marL="0" indent="0">
              <a:buNone/>
            </a:pPr>
            <a:endParaRPr lang="en-US" altLang="ja-JP" sz="2800" dirty="0" smtClean="0"/>
          </a:p>
          <a:p>
            <a:r>
              <a:rPr lang="ja-JP" altLang="en-US" sz="2800" dirty="0" smtClean="0"/>
              <a:t>例）</a:t>
            </a:r>
            <a:endParaRPr lang="en-US" altLang="ja-JP" sz="2800" dirty="0" smtClean="0"/>
          </a:p>
          <a:p>
            <a:pPr lvl="1"/>
            <a:r>
              <a:rPr lang="ja-JP" altLang="en-US" sz="2600" dirty="0" smtClean="0"/>
              <a:t>気象データ</a:t>
            </a:r>
            <a:endParaRPr lang="en-US" altLang="ja-JP" sz="2600" dirty="0" smtClean="0"/>
          </a:p>
          <a:p>
            <a:pPr lvl="2"/>
            <a:r>
              <a:rPr lang="ja-JP" altLang="en-US" sz="2400" dirty="0" smtClean="0"/>
              <a:t>気象庁ホームページ利用規約</a:t>
            </a:r>
            <a:endParaRPr lang="en-US" altLang="ja-JP" sz="2400" dirty="0" smtClean="0"/>
          </a:p>
          <a:p>
            <a:pPr lvl="2"/>
            <a:r>
              <a:rPr lang="en-US" altLang="ja-JP" sz="2400" dirty="0">
                <a:hlinkClick r:id="rId2"/>
              </a:rPr>
              <a:t>http://www.jma.go.jp/jma/kishou/info/coment.html</a:t>
            </a:r>
            <a:endParaRPr lang="en-US" altLang="ja-JP" sz="2400" dirty="0" smtClean="0"/>
          </a:p>
          <a:p>
            <a:pPr lvl="1"/>
            <a:r>
              <a:rPr lang="ja-JP" altLang="en-US" sz="2600" dirty="0" smtClean="0"/>
              <a:t>地理データ</a:t>
            </a:r>
            <a:endParaRPr lang="en-US" altLang="ja-JP" sz="2600" dirty="0" smtClean="0"/>
          </a:p>
          <a:p>
            <a:pPr lvl="2"/>
            <a:r>
              <a:rPr lang="ja-JP" altLang="en-US" sz="2400" dirty="0" smtClean="0"/>
              <a:t>国土地理院コンテンツ利用規約</a:t>
            </a:r>
            <a:endParaRPr lang="en-US" altLang="ja-JP" sz="2400" dirty="0" smtClean="0"/>
          </a:p>
          <a:p>
            <a:pPr lvl="2"/>
            <a:r>
              <a:rPr lang="en-US" altLang="ja-JP" sz="2400" dirty="0">
                <a:hlinkClick r:id="rId3"/>
              </a:rPr>
              <a:t>http://www.gsi.go.jp/kikakuchousei/kikakuchousei40182.html</a:t>
            </a:r>
            <a:endParaRPr lang="en-US" altLang="ja-JP" sz="2400" dirty="0" smtClean="0"/>
          </a:p>
          <a:p>
            <a:pPr lvl="1"/>
            <a:r>
              <a:rPr lang="ja-JP" altLang="en-US" sz="2600" dirty="0" smtClean="0"/>
              <a:t>卒業者</a:t>
            </a:r>
            <a:r>
              <a:rPr lang="ja-JP" altLang="en-US" sz="2600" dirty="0" smtClean="0"/>
              <a:t>名簿（許可なく公開等すると個人情報保護法違反）</a:t>
            </a:r>
            <a:endParaRPr lang="en-US" altLang="ja-JP" sz="2600" dirty="0" smtClean="0"/>
          </a:p>
          <a:p>
            <a:endParaRPr lang="en-US" altLang="ja-JP" sz="2800" dirty="0" smtClean="0"/>
          </a:p>
          <a:p>
            <a:endParaRPr lang="en-US" altLang="ja-JP" sz="2800" dirty="0"/>
          </a:p>
          <a:p>
            <a:endParaRPr lang="ja-JP" altLang="en-US" sz="2800" dirty="0"/>
          </a:p>
        </p:txBody>
      </p:sp>
      <p:sp>
        <p:nvSpPr>
          <p:cNvPr id="4" name="スライド番号プレースホルダー 3"/>
          <p:cNvSpPr>
            <a:spLocks noGrp="1"/>
          </p:cNvSpPr>
          <p:nvPr>
            <p:ph type="sldNum" sz="quarter" idx="12"/>
          </p:nvPr>
        </p:nvSpPr>
        <p:spPr/>
        <p:txBody>
          <a:bodyPr/>
          <a:lstStyle/>
          <a:p>
            <a:pPr>
              <a:defRPr/>
            </a:pPr>
            <a:fld id="{5C92FB32-FECF-498B-9470-8BD23481E1E8}" type="slidenum">
              <a:rPr lang="en-US" altLang="ja-JP" smtClean="0"/>
              <a:pPr>
                <a:defRPr/>
              </a:pPr>
              <a:t>9</a:t>
            </a:fld>
            <a:endParaRPr lang="en-US" altLang="ja-JP" dirty="0"/>
          </a:p>
        </p:txBody>
      </p:sp>
    </p:spTree>
    <p:extLst>
      <p:ext uri="{BB962C8B-B14F-4D97-AF65-F5344CB8AC3E}">
        <p14:creationId xmlns:p14="http://schemas.microsoft.com/office/powerpoint/2010/main" val="3770781713"/>
      </p:ext>
    </p:extLst>
  </p:cSld>
  <p:clrMapOvr>
    <a:masterClrMapping/>
  </p:clrMapOvr>
</p:sld>
</file>

<file path=ppt/theme/theme1.xml><?xml version="1.0" encoding="utf-8"?>
<a:theme xmlns:a="http://schemas.openxmlformats.org/drawingml/2006/main" name="ウィスプ">
  <a:themeElements>
    <a:clrScheme name="ウィスプ">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ウィスプ">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ィスプ">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3079</TotalTime>
  <Words>3556</Words>
  <Application>Microsoft Office PowerPoint</Application>
  <PresentationFormat>画面に合わせる (4:3)</PresentationFormat>
  <Paragraphs>472</Paragraphs>
  <Slides>47</Slides>
  <Notes>9</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47</vt:i4>
      </vt:variant>
    </vt:vector>
  </HeadingPairs>
  <TitlesOfParts>
    <vt:vector size="56" baseType="lpstr">
      <vt:lpstr>ＭＳ Ｐゴシック</vt:lpstr>
      <vt:lpstr>メイリオ</vt:lpstr>
      <vt:lpstr>Arial</vt:lpstr>
      <vt:lpstr>Calibri</vt:lpstr>
      <vt:lpstr>Century Gothic</vt:lpstr>
      <vt:lpstr>Verdana</vt:lpstr>
      <vt:lpstr>Wingdings</vt:lpstr>
      <vt:lpstr>Wingdings 3</vt:lpstr>
      <vt:lpstr>ウィスプ</vt:lpstr>
      <vt:lpstr>サイバーセキュリティ基礎論  ― IT社会を生き抜くために ―</vt:lpstr>
      <vt:lpstr>著作権 オンラインコンテンツ等著作物の複製等利用に関する留意事項</vt:lpstr>
      <vt:lpstr>「著作権」講義の背景</vt:lpstr>
      <vt:lpstr>「著作権」講義の目的（法律上）</vt:lpstr>
      <vt:lpstr>「著作権」講義の目的（倫理的）</vt:lpstr>
      <vt:lpstr>著作物の利用手順</vt:lpstr>
      <vt:lpstr>著作物、著作者、著作権、著作権者</vt:lpstr>
      <vt:lpstr>著作物でないもの</vt:lpstr>
      <vt:lpstr>著作物でないもの</vt:lpstr>
      <vt:lpstr>著作物でないもの</vt:lpstr>
      <vt:lpstr>著作物でないもの</vt:lpstr>
      <vt:lpstr>著作物でないもの</vt:lpstr>
      <vt:lpstr>著作物、著作者、著作権、著作権者</vt:lpstr>
      <vt:lpstr>著作物、著作者、著作権、著作権者</vt:lpstr>
      <vt:lpstr>著作者人格権と著作権（財産権）の違い</vt:lpstr>
      <vt:lpstr>著作者人格権の内容</vt:lpstr>
      <vt:lpstr>著作権（財産権）の内容</vt:lpstr>
      <vt:lpstr>著作権（財産権）の内容</vt:lpstr>
      <vt:lpstr>著作権（財産権）の内容</vt:lpstr>
      <vt:lpstr>著作権（財産権）の内容</vt:lpstr>
      <vt:lpstr>著作権の保護期間とは？</vt:lpstr>
      <vt:lpstr>課題</vt:lpstr>
      <vt:lpstr>サイバーセキュリティ基礎論  ― IT社会を生き抜くために ―</vt:lpstr>
      <vt:lpstr>著作権者の了解なしに利用できる場合</vt:lpstr>
      <vt:lpstr>著作権者の了解なしに利用できる場合（１）</vt:lpstr>
      <vt:lpstr>著作権者の了解なしに利用できる場合（２）</vt:lpstr>
      <vt:lpstr>「引用」としての利用条件（まとめ）</vt:lpstr>
      <vt:lpstr>第32条（引用）による例外規定の問題点</vt:lpstr>
      <vt:lpstr>出版社等著作権者団体が公開している ガイドラインの問題点</vt:lpstr>
      <vt:lpstr>翻訳、翻案（改変）について</vt:lpstr>
      <vt:lpstr>出版社等の著作権団体のガイドラインに照らすと…　</vt:lpstr>
      <vt:lpstr>著作権者の了解なしに利用できる場合（３）</vt:lpstr>
      <vt:lpstr>著作権者の了解なしに利用できる場合（３）</vt:lpstr>
      <vt:lpstr>著作権者の了解なしに利用できる場合（４）</vt:lpstr>
      <vt:lpstr>第35条（学校その他の教育機関における複製等）による例外規定の問題点</vt:lpstr>
      <vt:lpstr>著作権者の了解なしに利用できる場合（５）</vt:lpstr>
      <vt:lpstr>著作権者の了解なしに利用できる場合（６）</vt:lpstr>
      <vt:lpstr>著作権者の了解なしに利用できる場合（7）</vt:lpstr>
      <vt:lpstr>使用許諾申請の実例</vt:lpstr>
      <vt:lpstr>他人の著作物を含むオンライン教材等の作り方（まとめ）</vt:lpstr>
      <vt:lpstr>包括的な対策（教育機関～行政）</vt:lpstr>
      <vt:lpstr>判例について</vt:lpstr>
      <vt:lpstr>「論文や教科書の複製物」以外に取り扱いに留意すべき画像</vt:lpstr>
      <vt:lpstr>「大学教育における他人の著作物を含む電子・オンライン教材の作成と利用に関するQ&amp;A」</vt:lpstr>
      <vt:lpstr>「大学教育における他人の著作物を含む電子・オンライン教材の作成と利用に関するQ&amp;A」</vt:lpstr>
      <vt:lpstr>著作権に関するリンク</vt:lpstr>
      <vt:lpstr>課題</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サイバーセキュリティ基礎論  ― IT社会を生き抜くために ―</dc:title>
  <dc:creator>Koji OKAMURA</dc:creator>
  <cp:lastModifiedBy>okada</cp:lastModifiedBy>
  <cp:revision>87</cp:revision>
  <dcterms:created xsi:type="dcterms:W3CDTF">2014-09-07T05:46:22Z</dcterms:created>
  <dcterms:modified xsi:type="dcterms:W3CDTF">2015-06-25T08:30:37Z</dcterms:modified>
</cp:coreProperties>
</file>